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02B10-DEA3-147E-8C08-6DF0B4AA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D66BEA-73D2-3287-74F0-6BFCC91A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4D493F-71A6-3126-AEE6-51EF9D5B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59CC86-F37B-3A62-1237-30EEC1AA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90D783-23DB-12CB-E6CD-9DC1E431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52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88B5D-4FB7-7A1E-E01A-3CA66A94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ADB91F-778C-E2F5-82A5-AFDA987D4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C5104E-360D-DC4D-40ED-8290F36B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A4051D-4117-7B82-4A2C-66E9240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22C856-BBF7-779F-A54E-44B5957F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24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666C4F7-3006-8D14-345D-20C1C86D1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ABAE86-BD9E-5658-C112-1F1AD95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F869FE-05EF-CECB-46E5-318A0C4E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CECBDE-C623-39D7-1298-EA6DB551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66E39-B094-4CB7-FD89-926A0532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4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CEC15-E20D-E526-CA65-4670010B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4B6E7-83DE-5BD8-6338-B5852E24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DBB027-D209-DC5D-D9E8-7CED2083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8F73D-6686-3549-FBFE-14B87AA6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DB390-51B2-280A-48C4-D0B8F6CC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8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9ACF8-87C5-D609-F53A-66D9B085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77FE23-A6C8-91E6-7571-4EC3D4729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600EF6-6D9C-70A9-E269-A35D8CD2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5EEA07-74E7-7E4E-3B47-E0360084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6E52E1-9DF9-FE82-8786-557D5894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29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8A29F-2920-8C19-3E88-57CDDC86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5FE78-AFB3-6C68-BF83-2573D6180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DC284F-3F5C-6CFA-522D-6BB5D2C8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61F5C3-8E07-1B53-6108-8957A5A9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480E2E-49A4-57C4-68A3-27503A95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1120B9-91F8-6E74-D46F-F30D52C0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84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03A38-231B-4C18-11C7-45F32385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7793E4-F8CC-236E-4217-A748E378B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A7E15-D1BE-EB43-53E3-29B369872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15A7C01-A5DD-B1FD-AA8D-863043A8E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BE47E9-2737-D0F7-AF23-0F9F8ED2B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BD7A26B-B264-A4DD-D45A-163150FC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77A9EC7-C80A-CE19-D22E-DFDED1AA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72DEA6-453F-FC14-9F74-F16E0E0D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4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17075-C02E-267F-CE4D-F7035320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AA25AAA-10A5-02F1-BC87-8181A58A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F96B1D-880A-E1C8-EB1F-34B9833D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270D56-0993-46CD-D573-FC3323B7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9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9199684-57A0-6CCD-5040-C37FF172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276FDA6-7DA8-BC48-025C-A760953B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6D22D9-697E-6007-760B-CDF3AD5A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84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A4317-BB20-3880-B4FC-1B900E8B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4C8A25-3F91-F34D-6E37-957D7CD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C0624E-4CC8-063D-2839-6772639D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D75B00-2106-8745-0754-D9DA9A1C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854A9F-E421-012C-0502-9F72CBC0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6DDE76-D736-51E6-2FDB-B0E08DC4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4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57EC7-1B06-6DBC-CBEE-0A302173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0F08E3C-3175-EB75-2CB9-AC56A675E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5EB568-CEA2-4A1B-2994-7625DDAE3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2219FC-C5A9-3CFB-5C90-07E6ED93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DE292-1DE3-EA0E-8F25-5E0492B7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E0DE75-CC51-774C-4E58-C4D381FD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62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6A3B34F-872D-3651-184E-2AC04EE9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D09FDE-DD11-0344-413A-034170FA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59803B-E9D0-277B-D61A-C1E17EF24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9F42B-AA93-487C-99C7-DFE0086F8C7F}" type="datetimeFigureOut">
              <a:rPr lang="pl-PL" smtClean="0"/>
              <a:t>11.05.2026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4D5A50-2B24-2BDD-B5C8-B48A7AEF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0506CE-A4E4-65F7-0889-210C4CC85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C19515-F263-47C3-B4EC-C85B1CB9A95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8CF2150-38D9-B04F-97B9-CF35BB74AC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27190" cy="9037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D525436-2DF6-D40B-0A26-3D9AD4E184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6021" y="104085"/>
            <a:ext cx="5370319" cy="8443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498C619-8F6D-891D-579A-C3382BDCAC6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966575"/>
            <a:ext cx="4724400" cy="94202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AAB780E-610D-115E-7AB5-5A7E664578C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724400" y="6027351"/>
            <a:ext cx="4419600" cy="88124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E7981B4-D6D9-415C-F768-29FC5E2A904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144848" y="6027351"/>
            <a:ext cx="3047152" cy="8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093D5-C8E5-E925-6E73-55AFB17C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9" y="987424"/>
            <a:ext cx="3932237" cy="1646755"/>
          </a:xfrm>
        </p:spPr>
        <p:txBody>
          <a:bodyPr/>
          <a:lstStyle/>
          <a:p>
            <a:r>
              <a:rPr lang="pl-PL" dirty="0"/>
              <a:t>Tytuł wystąpienia</a:t>
            </a:r>
            <a:br>
              <a:rPr lang="pl-PL" dirty="0"/>
            </a:br>
            <a:r>
              <a:rPr lang="pl-PL" dirty="0"/>
              <a:t>Autor, afiliacja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7B3397-1F71-0BA0-9256-43052F85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260" y="987425"/>
            <a:ext cx="4703128" cy="48736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Wyniki</a:t>
            </a:r>
          </a:p>
          <a:p>
            <a:pPr marL="0" indent="0">
              <a:buNone/>
            </a:pPr>
            <a:r>
              <a:rPr lang="pl-PL" sz="2000" i="1" dirty="0"/>
              <a:t>Proszę zaprezentować tyle wyników ile da się zmieścić w 3 minutach na 1 (słownie: jednym</a:t>
            </a:r>
            <a:r>
              <a:rPr lang="pl-PL" sz="2000" i="1"/>
              <a:t>) slajdzie</a:t>
            </a:r>
            <a:endParaRPr lang="pl-PL" sz="2000" i="1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371D12-DBAB-2EB8-7DBF-7DA03103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338" y="2831620"/>
            <a:ext cx="4952337" cy="1511780"/>
          </a:xfrm>
        </p:spPr>
        <p:txBody>
          <a:bodyPr>
            <a:normAutofit/>
          </a:bodyPr>
          <a:lstStyle/>
          <a:p>
            <a:r>
              <a:rPr lang="pl-PL" sz="1800" b="1" dirty="0"/>
              <a:t>Cel badań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28E0BB-D104-4057-ACFE-5ADA2DF11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3133" b="5967"/>
          <a:stretch/>
        </p:blipFill>
        <p:spPr bwMode="auto">
          <a:xfrm>
            <a:off x="4120570" y="1410335"/>
            <a:ext cx="1811600" cy="16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CE18E9B5-A04E-27DF-90B6-6262E2358CBA}"/>
              </a:ext>
            </a:extLst>
          </p:cNvPr>
          <p:cNvSpPr txBox="1">
            <a:spLocks/>
          </p:cNvSpPr>
          <p:nvPr/>
        </p:nvSpPr>
        <p:spPr>
          <a:xfrm>
            <a:off x="414338" y="4434841"/>
            <a:ext cx="4797742" cy="1785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Metoda badawcza</a:t>
            </a:r>
          </a:p>
        </p:txBody>
      </p:sp>
    </p:spTree>
    <p:extLst>
      <p:ext uri="{BB962C8B-B14F-4D97-AF65-F5344CB8AC3E}">
        <p14:creationId xmlns:p14="http://schemas.microsoft.com/office/powerpoint/2010/main" val="2780624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c4b849b-e600-49e8-9cfd-9c2b1013af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23FDF15ECBA64AA8121818D1ECC3C6" ma:contentTypeVersion="18" ma:contentTypeDescription="Utwórz nowy dokument." ma:contentTypeScope="" ma:versionID="16732ce05442362ece1469add5b27c50">
  <xsd:schema xmlns:xsd="http://www.w3.org/2001/XMLSchema" xmlns:xs="http://www.w3.org/2001/XMLSchema" xmlns:p="http://schemas.microsoft.com/office/2006/metadata/properties" xmlns:ns3="9c4b849b-e600-49e8-9cfd-9c2b1013af09" xmlns:ns4="72d0f21b-c1db-4313-b84e-0171f6bf145d" targetNamespace="http://schemas.microsoft.com/office/2006/metadata/properties" ma:root="true" ma:fieldsID="51e836fd15aeef579ce498e98b7b9072" ns3:_="" ns4:_="">
    <xsd:import namespace="9c4b849b-e600-49e8-9cfd-9c2b1013af09"/>
    <xsd:import namespace="72d0f21b-c1db-4313-b84e-0171f6bf14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b849b-e600-49e8-9cfd-9c2b1013a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0f21b-c1db-4313-b84e-0171f6bf1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9C3AE-3338-45CD-BA5B-DEFADD5ECB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095964-FBD5-4B70-B49E-00616E621943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c4b849b-e600-49e8-9cfd-9c2b1013af09"/>
    <ds:schemaRef ds:uri="http://schemas.microsoft.com/office/infopath/2007/PartnerControls"/>
    <ds:schemaRef ds:uri="http://schemas.openxmlformats.org/package/2006/metadata/core-properties"/>
    <ds:schemaRef ds:uri="72d0f21b-c1db-4313-b84e-0171f6bf145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5B8415-2D57-43D8-829E-4E3FE7231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4b849b-e600-49e8-9cfd-9c2b1013af09"/>
    <ds:schemaRef ds:uri="72d0f21b-c1db-4313-b84e-0171f6bf1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</Words>
  <Application>Microsoft Office PowerPoint</Application>
  <PresentationFormat>Panoramiczny</PresentationFormat>
  <Paragraphs>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Motyw pakietu Office</vt:lpstr>
      <vt:lpstr>Tytuł wystąpienia Autor, afiliacja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Sławomir Olko</dc:creator>
  <cp:lastModifiedBy>Sławomir Olko</cp:lastModifiedBy>
  <cp:revision>8</cp:revision>
  <dcterms:created xsi:type="dcterms:W3CDTF">2025-09-30T18:31:13Z</dcterms:created>
  <dcterms:modified xsi:type="dcterms:W3CDTF">2026-05-11T15:03:35Z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0x010100DE23FDF15ECBA64AA8121818D1ECC3C6</vt:lpwstr>
  </property>
</Properties>
</file>