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73" r:id="rId6"/>
    <p:sldId id="257" r:id="rId7"/>
    <p:sldId id="259" r:id="rId8"/>
    <p:sldId id="263" r:id="rId9"/>
    <p:sldId id="265" r:id="rId10"/>
    <p:sldId id="280" r:id="rId11"/>
    <p:sldId id="260" r:id="rId12"/>
    <p:sldId id="261" r:id="rId13"/>
    <p:sldId id="262" r:id="rId14"/>
    <p:sldId id="266" r:id="rId15"/>
    <p:sldId id="274" r:id="rId16"/>
    <p:sldId id="277" r:id="rId17"/>
    <p:sldId id="269" r:id="rId18"/>
    <p:sldId id="279" r:id="rId19"/>
    <p:sldId id="276" r:id="rId20"/>
    <p:sldId id="267" r:id="rId21"/>
    <p:sldId id="270" r:id="rId22"/>
    <p:sldId id="275" r:id="rId23"/>
    <p:sldId id="278" r:id="rId24"/>
    <p:sldId id="26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CC33"/>
    <a:srgbClr val="CC7755"/>
    <a:srgbClr val="757575"/>
    <a:srgbClr val="CC99FF"/>
    <a:srgbClr val="0099DD"/>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9" d="100"/>
          <a:sy n="79" d="100"/>
        </p:scale>
        <p:origin x="54"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2.svg"/><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5259BF-3AEE-4F5B-B3D9-E61DB7B1FE58}" type="doc">
      <dgm:prSet loTypeId="urn:microsoft.com/office/officeart/2005/8/layout/hList7" loCatId="list" qsTypeId="urn:microsoft.com/office/officeart/2005/8/quickstyle/simple4" qsCatId="simple" csTypeId="urn:microsoft.com/office/officeart/2005/8/colors/accent1_1" csCatId="accent1" phldr="1"/>
      <dgm:spPr/>
      <dgm:t>
        <a:bodyPr/>
        <a:lstStyle/>
        <a:p>
          <a:endParaRPr lang="en-US"/>
        </a:p>
      </dgm:t>
    </dgm:pt>
    <dgm:pt modelId="{FDECE9F4-1E31-43BC-8398-AE2F17173BFA}">
      <dgm:prSet/>
      <dgm:spPr/>
      <dgm:t>
        <a:bodyPr/>
        <a:lstStyle/>
        <a:p>
          <a:r>
            <a:rPr lang="en-US" dirty="0"/>
            <a:t>The Integrated Electrical Systems Engineering in Vehicles Master of Science Program is </a:t>
          </a:r>
          <a:r>
            <a:rPr lang="en-US" b="1" dirty="0"/>
            <a:t>structured in 4 Semesters </a:t>
          </a:r>
          <a:r>
            <a:rPr lang="en-US" dirty="0"/>
            <a:t>and divided in two parts.</a:t>
          </a:r>
        </a:p>
      </dgm:t>
    </dgm:pt>
    <dgm:pt modelId="{ABC2F428-B71E-4058-99E7-31E475986F52}" type="parTrans" cxnId="{63562AE2-5FC3-43F6-B4B2-EB595BA1B586}">
      <dgm:prSet/>
      <dgm:spPr/>
      <dgm:t>
        <a:bodyPr/>
        <a:lstStyle/>
        <a:p>
          <a:endParaRPr lang="en-US"/>
        </a:p>
      </dgm:t>
    </dgm:pt>
    <dgm:pt modelId="{ADEB4021-278C-450D-9AA7-97E221048067}" type="sibTrans" cxnId="{63562AE2-5FC3-43F6-B4B2-EB595BA1B586}">
      <dgm:prSet/>
      <dgm:spPr/>
      <dgm:t>
        <a:bodyPr/>
        <a:lstStyle/>
        <a:p>
          <a:endParaRPr lang="en-US"/>
        </a:p>
      </dgm:t>
    </dgm:pt>
    <dgm:pt modelId="{98245A42-6F27-476C-BF38-341403F958F6}">
      <dgm:prSet/>
      <dgm:spPr/>
      <dgm:t>
        <a:bodyPr/>
        <a:lstStyle/>
        <a:p>
          <a:pPr algn="l"/>
          <a:r>
            <a:rPr lang="en-US" b="1" dirty="0"/>
            <a:t>First part </a:t>
          </a:r>
          <a:r>
            <a:rPr lang="en-US" dirty="0"/>
            <a:t>is made up of </a:t>
          </a:r>
          <a:r>
            <a:rPr lang="en-US" b="1" dirty="0"/>
            <a:t>eighteen taught compulsory modules</a:t>
          </a:r>
          <a:r>
            <a:rPr lang="en-US" dirty="0"/>
            <a:t>, which are delivered in 4 semesters with the following structure: 1st Semester from October to January (14 weeks), 2nd Semester from February to June (14 weeks), 3rd Semester from October to January (14 weeks) and the 4th from February to April (8 weeks).</a:t>
          </a:r>
        </a:p>
      </dgm:t>
    </dgm:pt>
    <dgm:pt modelId="{C90EE8D9-D27C-4149-AF51-626B7697DA73}" type="parTrans" cxnId="{E4397538-74E6-41B0-9E1D-2886198A9F48}">
      <dgm:prSet/>
      <dgm:spPr/>
      <dgm:t>
        <a:bodyPr/>
        <a:lstStyle/>
        <a:p>
          <a:endParaRPr lang="en-US"/>
        </a:p>
      </dgm:t>
    </dgm:pt>
    <dgm:pt modelId="{D61C8B37-8FF0-47E7-8448-0BC636BE5A8C}" type="sibTrans" cxnId="{E4397538-74E6-41B0-9E1D-2886198A9F48}">
      <dgm:prSet/>
      <dgm:spPr/>
      <dgm:t>
        <a:bodyPr/>
        <a:lstStyle/>
        <a:p>
          <a:endParaRPr lang="en-US"/>
        </a:p>
      </dgm:t>
    </dgm:pt>
    <dgm:pt modelId="{AE4BAA97-08F1-4958-A788-5F75F6F0C29F}">
      <dgm:prSet/>
      <dgm:spPr/>
      <dgm:t>
        <a:bodyPr/>
        <a:lstStyle/>
        <a:p>
          <a:pPr algn="l"/>
          <a:r>
            <a:rPr lang="en-US" b="1" dirty="0"/>
            <a:t>The second part </a:t>
          </a:r>
          <a:r>
            <a:rPr lang="en-US" dirty="0"/>
            <a:t>it is within the 4th Semester and consists on the </a:t>
          </a:r>
          <a:r>
            <a:rPr lang="en-US" b="1" dirty="0"/>
            <a:t>practice activities (2 weeks) and the period for Dissertation preparation (4 weeks)</a:t>
          </a:r>
          <a:r>
            <a:rPr lang="en-US" dirty="0"/>
            <a:t>. The </a:t>
          </a:r>
          <a:r>
            <a:rPr lang="en-US" b="1" dirty="0"/>
            <a:t>practice activities </a:t>
          </a:r>
          <a:r>
            <a:rPr lang="en-US" dirty="0"/>
            <a:t>are held both </a:t>
          </a:r>
          <a:r>
            <a:rPr lang="en-US" b="1" dirty="0"/>
            <a:t>on The Electric Vehicles Research Centre and in the Technical Centre of Renault</a:t>
          </a:r>
          <a:r>
            <a:rPr lang="en-US" dirty="0"/>
            <a:t> situated at 34 Km (21 miles) from </a:t>
          </a:r>
          <a:r>
            <a:rPr lang="en-US" dirty="0" err="1"/>
            <a:t>Targoviste</a:t>
          </a:r>
          <a:r>
            <a:rPr lang="en-US" dirty="0"/>
            <a:t>.</a:t>
          </a:r>
        </a:p>
      </dgm:t>
    </dgm:pt>
    <dgm:pt modelId="{CAA04C3E-B7B5-40B3-A4D8-B0B0E001B269}" type="parTrans" cxnId="{906CC199-4CEE-4C86-9078-E2446D5FCCC2}">
      <dgm:prSet/>
      <dgm:spPr/>
      <dgm:t>
        <a:bodyPr/>
        <a:lstStyle/>
        <a:p>
          <a:endParaRPr lang="en-US"/>
        </a:p>
      </dgm:t>
    </dgm:pt>
    <dgm:pt modelId="{C4A89C3F-3399-426A-A1BF-21815E74A2AC}" type="sibTrans" cxnId="{906CC199-4CEE-4C86-9078-E2446D5FCCC2}">
      <dgm:prSet/>
      <dgm:spPr/>
      <dgm:t>
        <a:bodyPr/>
        <a:lstStyle/>
        <a:p>
          <a:endParaRPr lang="en-US"/>
        </a:p>
      </dgm:t>
    </dgm:pt>
    <dgm:pt modelId="{5D6E934E-DAC1-40A5-9D7E-EF34BCE876C6}" type="pres">
      <dgm:prSet presAssocID="{F75259BF-3AEE-4F5B-B3D9-E61DB7B1FE58}" presName="Name0" presStyleCnt="0">
        <dgm:presLayoutVars>
          <dgm:dir/>
          <dgm:resizeHandles val="exact"/>
        </dgm:presLayoutVars>
      </dgm:prSet>
      <dgm:spPr/>
      <dgm:t>
        <a:bodyPr/>
        <a:lstStyle/>
        <a:p>
          <a:endParaRPr lang="pl-PL"/>
        </a:p>
      </dgm:t>
    </dgm:pt>
    <dgm:pt modelId="{7410F587-A623-44E6-A7B1-E936F0D7CB51}" type="pres">
      <dgm:prSet presAssocID="{F75259BF-3AEE-4F5B-B3D9-E61DB7B1FE58}" presName="fgShape" presStyleLbl="fgShp" presStyleIdx="0" presStyleCnt="1"/>
      <dgm:spPr/>
    </dgm:pt>
    <dgm:pt modelId="{E468C48D-5B1F-410D-A973-167D82BB6EC3}" type="pres">
      <dgm:prSet presAssocID="{F75259BF-3AEE-4F5B-B3D9-E61DB7B1FE58}" presName="linComp" presStyleCnt="0"/>
      <dgm:spPr/>
    </dgm:pt>
    <dgm:pt modelId="{A8B5D72B-673F-485E-99C6-3733317ED91C}" type="pres">
      <dgm:prSet presAssocID="{FDECE9F4-1E31-43BC-8398-AE2F17173BFA}" presName="compNode" presStyleCnt="0"/>
      <dgm:spPr/>
    </dgm:pt>
    <dgm:pt modelId="{3B3F65E6-6F84-413C-9527-E527952995FE}" type="pres">
      <dgm:prSet presAssocID="{FDECE9F4-1E31-43BC-8398-AE2F17173BFA}" presName="bkgdShape" presStyleLbl="node1" presStyleIdx="0" presStyleCnt="3"/>
      <dgm:spPr/>
      <dgm:t>
        <a:bodyPr/>
        <a:lstStyle/>
        <a:p>
          <a:endParaRPr lang="pl-PL"/>
        </a:p>
      </dgm:t>
    </dgm:pt>
    <dgm:pt modelId="{09F6D3B2-9462-455A-B5A8-59203A6A096D}" type="pres">
      <dgm:prSet presAssocID="{FDECE9F4-1E31-43BC-8398-AE2F17173BFA}" presName="nodeTx" presStyleLbl="node1" presStyleIdx="0" presStyleCnt="3">
        <dgm:presLayoutVars>
          <dgm:bulletEnabled val="1"/>
        </dgm:presLayoutVars>
      </dgm:prSet>
      <dgm:spPr/>
      <dgm:t>
        <a:bodyPr/>
        <a:lstStyle/>
        <a:p>
          <a:endParaRPr lang="pl-PL"/>
        </a:p>
      </dgm:t>
    </dgm:pt>
    <dgm:pt modelId="{885A2329-7084-4507-91EA-296F66EFA4C6}" type="pres">
      <dgm:prSet presAssocID="{FDECE9F4-1E31-43BC-8398-AE2F17173BFA}" presName="invisiNode" presStyleLbl="node1" presStyleIdx="0" presStyleCnt="3"/>
      <dgm:spPr/>
    </dgm:pt>
    <dgm:pt modelId="{2FD19378-CB64-4100-BBB9-778989E54341}" type="pres">
      <dgm:prSet presAssocID="{FDECE9F4-1E31-43BC-8398-AE2F17173BFA}"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id="0" name="" descr="Single gear"/>
        </a:ext>
      </dgm:extLst>
    </dgm:pt>
    <dgm:pt modelId="{C1EDDF62-A57E-4820-8D81-04669F0964C2}" type="pres">
      <dgm:prSet presAssocID="{ADEB4021-278C-450D-9AA7-97E221048067}" presName="sibTrans" presStyleLbl="sibTrans2D1" presStyleIdx="0" presStyleCnt="0"/>
      <dgm:spPr/>
      <dgm:t>
        <a:bodyPr/>
        <a:lstStyle/>
        <a:p>
          <a:endParaRPr lang="pl-PL"/>
        </a:p>
      </dgm:t>
    </dgm:pt>
    <dgm:pt modelId="{C7B2DC5D-18C7-4D19-BB6D-45D650B41DDE}" type="pres">
      <dgm:prSet presAssocID="{98245A42-6F27-476C-BF38-341403F958F6}" presName="compNode" presStyleCnt="0"/>
      <dgm:spPr/>
    </dgm:pt>
    <dgm:pt modelId="{155E39E7-032F-4D3A-A9C8-BB85EFEB5900}" type="pres">
      <dgm:prSet presAssocID="{98245A42-6F27-476C-BF38-341403F958F6}" presName="bkgdShape" presStyleLbl="node1" presStyleIdx="1" presStyleCnt="3"/>
      <dgm:spPr/>
      <dgm:t>
        <a:bodyPr/>
        <a:lstStyle/>
        <a:p>
          <a:endParaRPr lang="pl-PL"/>
        </a:p>
      </dgm:t>
    </dgm:pt>
    <dgm:pt modelId="{2542A6F3-FF5C-4498-8FB0-EED8F6B1A72E}" type="pres">
      <dgm:prSet presAssocID="{98245A42-6F27-476C-BF38-341403F958F6}" presName="nodeTx" presStyleLbl="node1" presStyleIdx="1" presStyleCnt="3">
        <dgm:presLayoutVars>
          <dgm:bulletEnabled val="1"/>
        </dgm:presLayoutVars>
      </dgm:prSet>
      <dgm:spPr/>
      <dgm:t>
        <a:bodyPr/>
        <a:lstStyle/>
        <a:p>
          <a:endParaRPr lang="pl-PL"/>
        </a:p>
      </dgm:t>
    </dgm:pt>
    <dgm:pt modelId="{77BD51FD-2ACE-422B-B9D0-57D5C4FA0AEA}" type="pres">
      <dgm:prSet presAssocID="{98245A42-6F27-476C-BF38-341403F958F6}" presName="invisiNode" presStyleLbl="node1" presStyleIdx="1" presStyleCnt="3"/>
      <dgm:spPr/>
    </dgm:pt>
    <dgm:pt modelId="{94C716ED-A5A3-4DF8-BFED-E7491B08D5BC}" type="pres">
      <dgm:prSet presAssocID="{98245A42-6F27-476C-BF38-341403F958F6}" presName="imagNode" presStyleLbl="fgImgPlace1" presStyleIdx="1" presStyleCnt="3"/>
      <dgm:spPr/>
    </dgm:pt>
    <dgm:pt modelId="{603C8662-5366-4FCF-A132-AC33FD9936FE}" type="pres">
      <dgm:prSet presAssocID="{D61C8B37-8FF0-47E7-8448-0BC636BE5A8C}" presName="sibTrans" presStyleLbl="sibTrans2D1" presStyleIdx="0" presStyleCnt="0"/>
      <dgm:spPr/>
      <dgm:t>
        <a:bodyPr/>
        <a:lstStyle/>
        <a:p>
          <a:endParaRPr lang="pl-PL"/>
        </a:p>
      </dgm:t>
    </dgm:pt>
    <dgm:pt modelId="{72B38893-D214-46BB-81E5-3E3F1E6807E8}" type="pres">
      <dgm:prSet presAssocID="{AE4BAA97-08F1-4958-A788-5F75F6F0C29F}" presName="compNode" presStyleCnt="0"/>
      <dgm:spPr/>
    </dgm:pt>
    <dgm:pt modelId="{745ACB33-1A45-4B7C-B92E-63CF84494C6E}" type="pres">
      <dgm:prSet presAssocID="{AE4BAA97-08F1-4958-A788-5F75F6F0C29F}" presName="bkgdShape" presStyleLbl="node1" presStyleIdx="2" presStyleCnt="3"/>
      <dgm:spPr/>
      <dgm:t>
        <a:bodyPr/>
        <a:lstStyle/>
        <a:p>
          <a:endParaRPr lang="pl-PL"/>
        </a:p>
      </dgm:t>
    </dgm:pt>
    <dgm:pt modelId="{72C3595A-2880-4FF7-BB11-3E1F6356925E}" type="pres">
      <dgm:prSet presAssocID="{AE4BAA97-08F1-4958-A788-5F75F6F0C29F}" presName="nodeTx" presStyleLbl="node1" presStyleIdx="2" presStyleCnt="3">
        <dgm:presLayoutVars>
          <dgm:bulletEnabled val="1"/>
        </dgm:presLayoutVars>
      </dgm:prSet>
      <dgm:spPr/>
      <dgm:t>
        <a:bodyPr/>
        <a:lstStyle/>
        <a:p>
          <a:endParaRPr lang="pl-PL"/>
        </a:p>
      </dgm:t>
    </dgm:pt>
    <dgm:pt modelId="{CAB062C2-1E0B-42E7-B90E-4D9A679EFA28}" type="pres">
      <dgm:prSet presAssocID="{AE4BAA97-08F1-4958-A788-5F75F6F0C29F}" presName="invisiNode" presStyleLbl="node1" presStyleIdx="2" presStyleCnt="3"/>
      <dgm:spPr/>
    </dgm:pt>
    <dgm:pt modelId="{85EC03E8-366C-4DA8-AC55-C0C4696E8827}" type="pres">
      <dgm:prSet presAssocID="{AE4BAA97-08F1-4958-A788-5F75F6F0C29F}" presName="imagNode" presStyleLbl="fgImgPlace1" presStyleIdx="2" presStyleCnt="3"/>
      <dgm:spPr/>
    </dgm:pt>
  </dgm:ptLst>
  <dgm:cxnLst>
    <dgm:cxn modelId="{DAFF63C1-F5C7-4F0E-A2EB-C4567B6F6E82}" type="presOf" srcId="{FDECE9F4-1E31-43BC-8398-AE2F17173BFA}" destId="{09F6D3B2-9462-455A-B5A8-59203A6A096D}" srcOrd="1" destOrd="0" presId="urn:microsoft.com/office/officeart/2005/8/layout/hList7"/>
    <dgm:cxn modelId="{018B0BAA-A1EB-492E-AD10-2FE2EA77836B}" type="presOf" srcId="{FDECE9F4-1E31-43BC-8398-AE2F17173BFA}" destId="{3B3F65E6-6F84-413C-9527-E527952995FE}" srcOrd="0" destOrd="0" presId="urn:microsoft.com/office/officeart/2005/8/layout/hList7"/>
    <dgm:cxn modelId="{1170DAAF-EE26-4845-AF9B-45B9E57AA035}" type="presOf" srcId="{98245A42-6F27-476C-BF38-341403F958F6}" destId="{2542A6F3-FF5C-4498-8FB0-EED8F6B1A72E}" srcOrd="1" destOrd="0" presId="urn:microsoft.com/office/officeart/2005/8/layout/hList7"/>
    <dgm:cxn modelId="{5EAF28E3-4546-4C6F-B264-A89564A64A44}" type="presOf" srcId="{AE4BAA97-08F1-4958-A788-5F75F6F0C29F}" destId="{745ACB33-1A45-4B7C-B92E-63CF84494C6E}" srcOrd="0" destOrd="0" presId="urn:microsoft.com/office/officeart/2005/8/layout/hList7"/>
    <dgm:cxn modelId="{F0F39539-11D6-4DA5-8386-BA9C885F83E4}" type="presOf" srcId="{ADEB4021-278C-450D-9AA7-97E221048067}" destId="{C1EDDF62-A57E-4820-8D81-04669F0964C2}" srcOrd="0" destOrd="0" presId="urn:microsoft.com/office/officeart/2005/8/layout/hList7"/>
    <dgm:cxn modelId="{5DBEE1C5-EC58-4B30-B475-C48B5E589B07}" type="presOf" srcId="{98245A42-6F27-476C-BF38-341403F958F6}" destId="{155E39E7-032F-4D3A-A9C8-BB85EFEB5900}" srcOrd="0" destOrd="0" presId="urn:microsoft.com/office/officeart/2005/8/layout/hList7"/>
    <dgm:cxn modelId="{59BB299D-85D9-49C6-81F1-BB1349E93DC5}" type="presOf" srcId="{AE4BAA97-08F1-4958-A788-5F75F6F0C29F}" destId="{72C3595A-2880-4FF7-BB11-3E1F6356925E}" srcOrd="1" destOrd="0" presId="urn:microsoft.com/office/officeart/2005/8/layout/hList7"/>
    <dgm:cxn modelId="{B52E4914-CB75-4D7D-BD59-233A4305B9DE}" type="presOf" srcId="{D61C8B37-8FF0-47E7-8448-0BC636BE5A8C}" destId="{603C8662-5366-4FCF-A132-AC33FD9936FE}" srcOrd="0" destOrd="0" presId="urn:microsoft.com/office/officeart/2005/8/layout/hList7"/>
    <dgm:cxn modelId="{E4397538-74E6-41B0-9E1D-2886198A9F48}" srcId="{F75259BF-3AEE-4F5B-B3D9-E61DB7B1FE58}" destId="{98245A42-6F27-476C-BF38-341403F958F6}" srcOrd="1" destOrd="0" parTransId="{C90EE8D9-D27C-4149-AF51-626B7697DA73}" sibTransId="{D61C8B37-8FF0-47E7-8448-0BC636BE5A8C}"/>
    <dgm:cxn modelId="{242F858F-7F79-4868-B6D5-459A97242ECB}" type="presOf" srcId="{F75259BF-3AEE-4F5B-B3D9-E61DB7B1FE58}" destId="{5D6E934E-DAC1-40A5-9D7E-EF34BCE876C6}" srcOrd="0" destOrd="0" presId="urn:microsoft.com/office/officeart/2005/8/layout/hList7"/>
    <dgm:cxn modelId="{906CC199-4CEE-4C86-9078-E2446D5FCCC2}" srcId="{F75259BF-3AEE-4F5B-B3D9-E61DB7B1FE58}" destId="{AE4BAA97-08F1-4958-A788-5F75F6F0C29F}" srcOrd="2" destOrd="0" parTransId="{CAA04C3E-B7B5-40B3-A4D8-B0B0E001B269}" sibTransId="{C4A89C3F-3399-426A-A1BF-21815E74A2AC}"/>
    <dgm:cxn modelId="{63562AE2-5FC3-43F6-B4B2-EB595BA1B586}" srcId="{F75259BF-3AEE-4F5B-B3D9-E61DB7B1FE58}" destId="{FDECE9F4-1E31-43BC-8398-AE2F17173BFA}" srcOrd="0" destOrd="0" parTransId="{ABC2F428-B71E-4058-99E7-31E475986F52}" sibTransId="{ADEB4021-278C-450D-9AA7-97E221048067}"/>
    <dgm:cxn modelId="{F8B73257-4B70-4AF9-8B56-2960132DC38E}" type="presParOf" srcId="{5D6E934E-DAC1-40A5-9D7E-EF34BCE876C6}" destId="{7410F587-A623-44E6-A7B1-E936F0D7CB51}" srcOrd="0" destOrd="0" presId="urn:microsoft.com/office/officeart/2005/8/layout/hList7"/>
    <dgm:cxn modelId="{C085F4A8-FD91-4917-B6F8-8552D45007E2}" type="presParOf" srcId="{5D6E934E-DAC1-40A5-9D7E-EF34BCE876C6}" destId="{E468C48D-5B1F-410D-A973-167D82BB6EC3}" srcOrd="1" destOrd="0" presId="urn:microsoft.com/office/officeart/2005/8/layout/hList7"/>
    <dgm:cxn modelId="{B40A0814-35EA-47EE-A23F-FC981EB569BC}" type="presParOf" srcId="{E468C48D-5B1F-410D-A973-167D82BB6EC3}" destId="{A8B5D72B-673F-485E-99C6-3733317ED91C}" srcOrd="0" destOrd="0" presId="urn:microsoft.com/office/officeart/2005/8/layout/hList7"/>
    <dgm:cxn modelId="{730C38B1-B567-4E02-903B-A2AC659C780A}" type="presParOf" srcId="{A8B5D72B-673F-485E-99C6-3733317ED91C}" destId="{3B3F65E6-6F84-413C-9527-E527952995FE}" srcOrd="0" destOrd="0" presId="urn:microsoft.com/office/officeart/2005/8/layout/hList7"/>
    <dgm:cxn modelId="{DC5E4868-F1DF-43B6-862C-9C8A9BEE4484}" type="presParOf" srcId="{A8B5D72B-673F-485E-99C6-3733317ED91C}" destId="{09F6D3B2-9462-455A-B5A8-59203A6A096D}" srcOrd="1" destOrd="0" presId="urn:microsoft.com/office/officeart/2005/8/layout/hList7"/>
    <dgm:cxn modelId="{F89C8AC7-857C-4F75-A62F-74FB0BA427B0}" type="presParOf" srcId="{A8B5D72B-673F-485E-99C6-3733317ED91C}" destId="{885A2329-7084-4507-91EA-296F66EFA4C6}" srcOrd="2" destOrd="0" presId="urn:microsoft.com/office/officeart/2005/8/layout/hList7"/>
    <dgm:cxn modelId="{066CA80A-8A34-4FA0-A9D5-6350519C7C8E}" type="presParOf" srcId="{A8B5D72B-673F-485E-99C6-3733317ED91C}" destId="{2FD19378-CB64-4100-BBB9-778989E54341}" srcOrd="3" destOrd="0" presId="urn:microsoft.com/office/officeart/2005/8/layout/hList7"/>
    <dgm:cxn modelId="{916E4877-4DB9-4E8A-A636-9DB1D49B5724}" type="presParOf" srcId="{E468C48D-5B1F-410D-A973-167D82BB6EC3}" destId="{C1EDDF62-A57E-4820-8D81-04669F0964C2}" srcOrd="1" destOrd="0" presId="urn:microsoft.com/office/officeart/2005/8/layout/hList7"/>
    <dgm:cxn modelId="{FF5A02AA-98FF-4178-A574-FCA41B5537AC}" type="presParOf" srcId="{E468C48D-5B1F-410D-A973-167D82BB6EC3}" destId="{C7B2DC5D-18C7-4D19-BB6D-45D650B41DDE}" srcOrd="2" destOrd="0" presId="urn:microsoft.com/office/officeart/2005/8/layout/hList7"/>
    <dgm:cxn modelId="{7381F75D-5EC3-408D-9639-F4B4FE58A2C6}" type="presParOf" srcId="{C7B2DC5D-18C7-4D19-BB6D-45D650B41DDE}" destId="{155E39E7-032F-4D3A-A9C8-BB85EFEB5900}" srcOrd="0" destOrd="0" presId="urn:microsoft.com/office/officeart/2005/8/layout/hList7"/>
    <dgm:cxn modelId="{234423A2-9424-46E0-96EE-B099E2B561F2}" type="presParOf" srcId="{C7B2DC5D-18C7-4D19-BB6D-45D650B41DDE}" destId="{2542A6F3-FF5C-4498-8FB0-EED8F6B1A72E}" srcOrd="1" destOrd="0" presId="urn:microsoft.com/office/officeart/2005/8/layout/hList7"/>
    <dgm:cxn modelId="{26A8550C-E1A0-4DFE-B642-CA79B18B6A1D}" type="presParOf" srcId="{C7B2DC5D-18C7-4D19-BB6D-45D650B41DDE}" destId="{77BD51FD-2ACE-422B-B9D0-57D5C4FA0AEA}" srcOrd="2" destOrd="0" presId="urn:microsoft.com/office/officeart/2005/8/layout/hList7"/>
    <dgm:cxn modelId="{D6140F9B-0AF8-4373-93FE-1A8A6927A498}" type="presParOf" srcId="{C7B2DC5D-18C7-4D19-BB6D-45D650B41DDE}" destId="{94C716ED-A5A3-4DF8-BFED-E7491B08D5BC}" srcOrd="3" destOrd="0" presId="urn:microsoft.com/office/officeart/2005/8/layout/hList7"/>
    <dgm:cxn modelId="{9EE8A281-1EA7-474E-8684-EAF5EF18E93C}" type="presParOf" srcId="{E468C48D-5B1F-410D-A973-167D82BB6EC3}" destId="{603C8662-5366-4FCF-A132-AC33FD9936FE}" srcOrd="3" destOrd="0" presId="urn:microsoft.com/office/officeart/2005/8/layout/hList7"/>
    <dgm:cxn modelId="{4BDC2D7B-3B12-4352-8745-4BB94AFF8029}" type="presParOf" srcId="{E468C48D-5B1F-410D-A973-167D82BB6EC3}" destId="{72B38893-D214-46BB-81E5-3E3F1E6807E8}" srcOrd="4" destOrd="0" presId="urn:microsoft.com/office/officeart/2005/8/layout/hList7"/>
    <dgm:cxn modelId="{24764358-E797-49CC-AD5A-BDE6E9C92EFF}" type="presParOf" srcId="{72B38893-D214-46BB-81E5-3E3F1E6807E8}" destId="{745ACB33-1A45-4B7C-B92E-63CF84494C6E}" srcOrd="0" destOrd="0" presId="urn:microsoft.com/office/officeart/2005/8/layout/hList7"/>
    <dgm:cxn modelId="{D7D0F45A-2285-4B77-B980-5D982180656D}" type="presParOf" srcId="{72B38893-D214-46BB-81E5-3E3F1E6807E8}" destId="{72C3595A-2880-4FF7-BB11-3E1F6356925E}" srcOrd="1" destOrd="0" presId="urn:microsoft.com/office/officeart/2005/8/layout/hList7"/>
    <dgm:cxn modelId="{EAD261B8-B5F8-431E-8D9E-231F541BA8E5}" type="presParOf" srcId="{72B38893-D214-46BB-81E5-3E3F1E6807E8}" destId="{CAB062C2-1E0B-42E7-B90E-4D9A679EFA28}" srcOrd="2" destOrd="0" presId="urn:microsoft.com/office/officeart/2005/8/layout/hList7"/>
    <dgm:cxn modelId="{F1D38679-932A-4F83-AA1F-6D0482A583E7}" type="presParOf" srcId="{72B38893-D214-46BB-81E5-3E3F1E6807E8}" destId="{85EC03E8-366C-4DA8-AC55-C0C4696E8827}"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037A4A-D481-4A6F-9583-5E02FD76F38F}" type="doc">
      <dgm:prSet loTypeId="urn:microsoft.com/office/officeart/2005/8/layout/default" loCatId="list" qsTypeId="urn:microsoft.com/office/officeart/2005/8/quickstyle/simple5" qsCatId="simple" csTypeId="urn:microsoft.com/office/officeart/2005/8/colors/colorful2" csCatId="colorful" phldr="1"/>
      <dgm:spPr/>
      <dgm:t>
        <a:bodyPr/>
        <a:lstStyle/>
        <a:p>
          <a:endParaRPr lang="en-US"/>
        </a:p>
      </dgm:t>
    </dgm:pt>
    <dgm:pt modelId="{2D338D48-1691-4236-A59A-184A2C77FF7E}">
      <dgm:prSet/>
      <dgm:spPr>
        <a:solidFill>
          <a:srgbClr val="88CC33"/>
        </a:solidFill>
      </dgm:spPr>
      <dgm:t>
        <a:bodyPr/>
        <a:lstStyle/>
        <a:p>
          <a:r>
            <a:rPr lang="en-US"/>
            <a:t>Vehicles principles and architecture</a:t>
          </a:r>
        </a:p>
      </dgm:t>
    </dgm:pt>
    <dgm:pt modelId="{D4F7D611-656A-425B-9DBF-86CA895B538F}" type="parTrans" cxnId="{1A607229-7BBF-4CA1-A243-E2332957CAE7}">
      <dgm:prSet/>
      <dgm:spPr/>
      <dgm:t>
        <a:bodyPr/>
        <a:lstStyle/>
        <a:p>
          <a:endParaRPr lang="en-US"/>
        </a:p>
      </dgm:t>
    </dgm:pt>
    <dgm:pt modelId="{AE73DC82-AF73-41A2-97A3-998FBB0CE227}" type="sibTrans" cxnId="{1A607229-7BBF-4CA1-A243-E2332957CAE7}">
      <dgm:prSet/>
      <dgm:spPr/>
      <dgm:t>
        <a:bodyPr/>
        <a:lstStyle/>
        <a:p>
          <a:endParaRPr lang="en-US"/>
        </a:p>
      </dgm:t>
    </dgm:pt>
    <dgm:pt modelId="{5672648D-1E49-4E46-9A63-BD17D9923890}">
      <dgm:prSet/>
      <dgm:spPr>
        <a:solidFill>
          <a:srgbClr val="88CC33"/>
        </a:solidFill>
      </dgm:spPr>
      <dgm:t>
        <a:bodyPr/>
        <a:lstStyle/>
        <a:p>
          <a:r>
            <a:rPr lang="en-US"/>
            <a:t>Numerical methods for PDE and applications</a:t>
          </a:r>
        </a:p>
      </dgm:t>
    </dgm:pt>
    <dgm:pt modelId="{E5536200-DA71-4595-A36C-644B1EB05F8B}" type="parTrans" cxnId="{D945F436-625F-4AA5-BF61-C909EA1E19C7}">
      <dgm:prSet/>
      <dgm:spPr/>
      <dgm:t>
        <a:bodyPr/>
        <a:lstStyle/>
        <a:p>
          <a:endParaRPr lang="en-US"/>
        </a:p>
      </dgm:t>
    </dgm:pt>
    <dgm:pt modelId="{738FEA66-C0CC-4A70-BDE3-950CEEFECA5B}" type="sibTrans" cxnId="{D945F436-625F-4AA5-BF61-C909EA1E19C7}">
      <dgm:prSet/>
      <dgm:spPr/>
      <dgm:t>
        <a:bodyPr/>
        <a:lstStyle/>
        <a:p>
          <a:endParaRPr lang="en-US"/>
        </a:p>
      </dgm:t>
    </dgm:pt>
    <dgm:pt modelId="{E0566019-CFAC-4FFE-8AB3-0CBCEE8AE8E8}">
      <dgm:prSet/>
      <dgm:spPr>
        <a:solidFill>
          <a:srgbClr val="88CC33"/>
        </a:solidFill>
      </dgm:spPr>
      <dgm:t>
        <a:bodyPr/>
        <a:lstStyle/>
        <a:p>
          <a:r>
            <a:rPr lang="en-US"/>
            <a:t>Development and management of object oriented software projects</a:t>
          </a:r>
        </a:p>
      </dgm:t>
    </dgm:pt>
    <dgm:pt modelId="{5D3E9E21-5C9C-4ED4-96AE-077008AB351A}" type="parTrans" cxnId="{AB91589F-32E8-498E-A41F-B72CB50369AF}">
      <dgm:prSet/>
      <dgm:spPr/>
      <dgm:t>
        <a:bodyPr/>
        <a:lstStyle/>
        <a:p>
          <a:endParaRPr lang="en-US"/>
        </a:p>
      </dgm:t>
    </dgm:pt>
    <dgm:pt modelId="{1F25D84C-EBEF-4913-BC8E-A05958F8E118}" type="sibTrans" cxnId="{AB91589F-32E8-498E-A41F-B72CB50369AF}">
      <dgm:prSet/>
      <dgm:spPr/>
      <dgm:t>
        <a:bodyPr/>
        <a:lstStyle/>
        <a:p>
          <a:endParaRPr lang="en-US"/>
        </a:p>
      </dgm:t>
    </dgm:pt>
    <dgm:pt modelId="{73BCF020-FAA9-437B-A478-14F82DE4B390}">
      <dgm:prSet/>
      <dgm:spPr>
        <a:solidFill>
          <a:srgbClr val="88CC33"/>
        </a:solidFill>
      </dgm:spPr>
      <dgm:t>
        <a:bodyPr/>
        <a:lstStyle/>
        <a:p>
          <a:r>
            <a:rPr lang="en-US"/>
            <a:t>Automotive Electronics</a:t>
          </a:r>
        </a:p>
      </dgm:t>
    </dgm:pt>
    <dgm:pt modelId="{387C5212-D176-4DE8-80C2-5D66A0043AC6}" type="parTrans" cxnId="{99971041-6DAF-41B1-A6D8-7B5372B0D887}">
      <dgm:prSet/>
      <dgm:spPr/>
      <dgm:t>
        <a:bodyPr/>
        <a:lstStyle/>
        <a:p>
          <a:endParaRPr lang="en-US"/>
        </a:p>
      </dgm:t>
    </dgm:pt>
    <dgm:pt modelId="{0C165EBF-09DE-40D4-8F23-01A94C550D05}" type="sibTrans" cxnId="{99971041-6DAF-41B1-A6D8-7B5372B0D887}">
      <dgm:prSet/>
      <dgm:spPr/>
      <dgm:t>
        <a:bodyPr/>
        <a:lstStyle/>
        <a:p>
          <a:endParaRPr lang="en-US"/>
        </a:p>
      </dgm:t>
    </dgm:pt>
    <dgm:pt modelId="{2E4A0FF3-0AC8-4B62-BA4D-E3BF9C069BFF}">
      <dgm:prSet/>
      <dgm:spPr>
        <a:solidFill>
          <a:srgbClr val="88CC33"/>
        </a:solidFill>
      </dgm:spPr>
      <dgm:t>
        <a:bodyPr/>
        <a:lstStyle/>
        <a:p>
          <a:r>
            <a:rPr lang="en-US"/>
            <a:t>Applied Research 1 – Automotive operating systems</a:t>
          </a:r>
        </a:p>
      </dgm:t>
    </dgm:pt>
    <dgm:pt modelId="{3F7636C4-DCF0-42C3-A9F5-C28430732515}" type="parTrans" cxnId="{7B34A94D-9B3B-41A1-9430-9ECD32A3B48F}">
      <dgm:prSet/>
      <dgm:spPr/>
      <dgm:t>
        <a:bodyPr/>
        <a:lstStyle/>
        <a:p>
          <a:endParaRPr lang="en-US"/>
        </a:p>
      </dgm:t>
    </dgm:pt>
    <dgm:pt modelId="{03EDC1B2-E95F-4B00-9B9B-935E821917E3}" type="sibTrans" cxnId="{7B34A94D-9B3B-41A1-9430-9ECD32A3B48F}">
      <dgm:prSet/>
      <dgm:spPr/>
      <dgm:t>
        <a:bodyPr/>
        <a:lstStyle/>
        <a:p>
          <a:endParaRPr lang="en-US"/>
        </a:p>
      </dgm:t>
    </dgm:pt>
    <dgm:pt modelId="{53D1642B-A7FC-4EBE-B1A1-D50E84B42CE6}">
      <dgm:prSet/>
      <dgm:spPr>
        <a:solidFill>
          <a:srgbClr val="0099DD"/>
        </a:solidFill>
      </dgm:spPr>
      <dgm:t>
        <a:bodyPr/>
        <a:lstStyle/>
        <a:p>
          <a:r>
            <a:rPr lang="en-US"/>
            <a:t>Electric propulsion systems for EV</a:t>
          </a:r>
        </a:p>
      </dgm:t>
    </dgm:pt>
    <dgm:pt modelId="{B7E40A89-A6C6-4275-8AED-A84195CD3933}" type="parTrans" cxnId="{9FFE872E-148B-4053-A2D5-2B96F34625FB}">
      <dgm:prSet/>
      <dgm:spPr/>
      <dgm:t>
        <a:bodyPr/>
        <a:lstStyle/>
        <a:p>
          <a:endParaRPr lang="en-US"/>
        </a:p>
      </dgm:t>
    </dgm:pt>
    <dgm:pt modelId="{A9A6D806-8CFD-48ED-8CED-3A5A22F1CF29}" type="sibTrans" cxnId="{9FFE872E-148B-4053-A2D5-2B96F34625FB}">
      <dgm:prSet/>
      <dgm:spPr/>
      <dgm:t>
        <a:bodyPr/>
        <a:lstStyle/>
        <a:p>
          <a:endParaRPr lang="en-US"/>
        </a:p>
      </dgm:t>
    </dgm:pt>
    <dgm:pt modelId="{240F5DA1-AFC5-4964-AC80-1A398A444BF5}">
      <dgm:prSet/>
      <dgm:spPr>
        <a:solidFill>
          <a:srgbClr val="0099DD"/>
        </a:solidFill>
      </dgm:spPr>
      <dgm:t>
        <a:bodyPr/>
        <a:lstStyle/>
        <a:p>
          <a:r>
            <a:rPr lang="en-US" dirty="0"/>
            <a:t>Methods and devices for advanced measurement systems</a:t>
          </a:r>
        </a:p>
      </dgm:t>
    </dgm:pt>
    <dgm:pt modelId="{8EB920E0-C60B-4683-B453-885F75ACD178}" type="parTrans" cxnId="{0241AEDD-897B-4283-B47A-4BA1AD27CDA7}">
      <dgm:prSet/>
      <dgm:spPr/>
      <dgm:t>
        <a:bodyPr/>
        <a:lstStyle/>
        <a:p>
          <a:endParaRPr lang="en-US"/>
        </a:p>
      </dgm:t>
    </dgm:pt>
    <dgm:pt modelId="{560C132C-E036-4504-972F-D79AB4E7DC9C}" type="sibTrans" cxnId="{0241AEDD-897B-4283-B47A-4BA1AD27CDA7}">
      <dgm:prSet/>
      <dgm:spPr/>
      <dgm:t>
        <a:bodyPr/>
        <a:lstStyle/>
        <a:p>
          <a:endParaRPr lang="en-US"/>
        </a:p>
      </dgm:t>
    </dgm:pt>
    <dgm:pt modelId="{060D72BD-036D-4738-A138-7FF0CF9F2B49}">
      <dgm:prSet/>
      <dgm:spPr>
        <a:solidFill>
          <a:srgbClr val="0099DD"/>
        </a:solidFill>
      </dgm:spPr>
      <dgm:t>
        <a:bodyPr/>
        <a:lstStyle/>
        <a:p>
          <a:r>
            <a:rPr lang="en-US"/>
            <a:t>Communications and interconnecting devices</a:t>
          </a:r>
        </a:p>
      </dgm:t>
    </dgm:pt>
    <dgm:pt modelId="{DE2D78E9-F24E-405F-9B5C-8D3B782A5767}" type="parTrans" cxnId="{C4F0E859-1966-40AD-96EA-4B5E3FF686F8}">
      <dgm:prSet/>
      <dgm:spPr/>
      <dgm:t>
        <a:bodyPr/>
        <a:lstStyle/>
        <a:p>
          <a:endParaRPr lang="en-US"/>
        </a:p>
      </dgm:t>
    </dgm:pt>
    <dgm:pt modelId="{955284E1-4C29-4B4A-B81C-3DF35AA55159}" type="sibTrans" cxnId="{C4F0E859-1966-40AD-96EA-4B5E3FF686F8}">
      <dgm:prSet/>
      <dgm:spPr/>
      <dgm:t>
        <a:bodyPr/>
        <a:lstStyle/>
        <a:p>
          <a:endParaRPr lang="en-US"/>
        </a:p>
      </dgm:t>
    </dgm:pt>
    <dgm:pt modelId="{5D67DA4F-227B-4596-8D34-DFC5DCDCC0E3}">
      <dgm:prSet/>
      <dgm:spPr>
        <a:solidFill>
          <a:srgbClr val="0099DD"/>
        </a:solidFill>
      </dgm:spPr>
      <dgm:t>
        <a:bodyPr/>
        <a:lstStyle/>
        <a:p>
          <a:r>
            <a:rPr lang="en-US"/>
            <a:t>Integrated data acquisition systems</a:t>
          </a:r>
        </a:p>
      </dgm:t>
    </dgm:pt>
    <dgm:pt modelId="{273DA3D6-74FB-4C1D-B7F1-B8E2C8CC01D3}" type="parTrans" cxnId="{2DCE4416-BF1E-497F-87E0-A51DB85AE82A}">
      <dgm:prSet/>
      <dgm:spPr/>
      <dgm:t>
        <a:bodyPr/>
        <a:lstStyle/>
        <a:p>
          <a:endParaRPr lang="en-US"/>
        </a:p>
      </dgm:t>
    </dgm:pt>
    <dgm:pt modelId="{402F3A80-7927-422E-AE68-ED46C2F9F2B0}" type="sibTrans" cxnId="{2DCE4416-BF1E-497F-87E0-A51DB85AE82A}">
      <dgm:prSet/>
      <dgm:spPr/>
      <dgm:t>
        <a:bodyPr/>
        <a:lstStyle/>
        <a:p>
          <a:endParaRPr lang="en-US"/>
        </a:p>
      </dgm:t>
    </dgm:pt>
    <dgm:pt modelId="{B4BF05BD-8400-4704-972C-662B0D85DF42}">
      <dgm:prSet/>
      <dgm:spPr>
        <a:solidFill>
          <a:srgbClr val="CC99FF"/>
        </a:solidFill>
      </dgm:spPr>
      <dgm:t>
        <a:bodyPr/>
        <a:lstStyle/>
        <a:p>
          <a:r>
            <a:rPr lang="en-US" dirty="0"/>
            <a:t>Numerical simulation of integrated embedded systems</a:t>
          </a:r>
        </a:p>
      </dgm:t>
    </dgm:pt>
    <dgm:pt modelId="{C47F95C9-067D-4263-9C85-DF1BE17A23E5}" type="parTrans" cxnId="{979A2CDE-123C-4976-A727-94731860D8A7}">
      <dgm:prSet/>
      <dgm:spPr/>
      <dgm:t>
        <a:bodyPr/>
        <a:lstStyle/>
        <a:p>
          <a:endParaRPr lang="en-US"/>
        </a:p>
      </dgm:t>
    </dgm:pt>
    <dgm:pt modelId="{96110952-61A8-4200-BDCE-C92B631B1855}" type="sibTrans" cxnId="{979A2CDE-123C-4976-A727-94731860D8A7}">
      <dgm:prSet/>
      <dgm:spPr/>
      <dgm:t>
        <a:bodyPr/>
        <a:lstStyle/>
        <a:p>
          <a:endParaRPr lang="en-US"/>
        </a:p>
      </dgm:t>
    </dgm:pt>
    <dgm:pt modelId="{F5D9A404-DFFB-4AE8-A120-34A8B9232A15}">
      <dgm:prSet/>
      <dgm:spPr>
        <a:solidFill>
          <a:srgbClr val="CC99FF"/>
        </a:solidFill>
      </dgm:spPr>
      <dgm:t>
        <a:bodyPr/>
        <a:lstStyle/>
        <a:p>
          <a:r>
            <a:rPr lang="en-US"/>
            <a:t>Heating / cooling of vehicles components</a:t>
          </a:r>
        </a:p>
      </dgm:t>
    </dgm:pt>
    <dgm:pt modelId="{24B600DF-7A41-42CB-8839-1E00AFF59261}" type="parTrans" cxnId="{BECE1E6F-3745-412A-94A9-E1E82A963448}">
      <dgm:prSet/>
      <dgm:spPr/>
      <dgm:t>
        <a:bodyPr/>
        <a:lstStyle/>
        <a:p>
          <a:endParaRPr lang="en-US"/>
        </a:p>
      </dgm:t>
    </dgm:pt>
    <dgm:pt modelId="{00BEEC76-81EE-4E83-B2AD-CFCB5409754D}" type="sibTrans" cxnId="{BECE1E6F-3745-412A-94A9-E1E82A963448}">
      <dgm:prSet/>
      <dgm:spPr/>
      <dgm:t>
        <a:bodyPr/>
        <a:lstStyle/>
        <a:p>
          <a:endParaRPr lang="en-US"/>
        </a:p>
      </dgm:t>
    </dgm:pt>
    <dgm:pt modelId="{EFFA222D-3D0A-4E80-A8BC-48096A856607}">
      <dgm:prSet/>
      <dgm:spPr>
        <a:solidFill>
          <a:srgbClr val="CC99FF"/>
        </a:solidFill>
      </dgm:spPr>
      <dgm:t>
        <a:bodyPr/>
        <a:lstStyle/>
        <a:p>
          <a:r>
            <a:rPr lang="en-US"/>
            <a:t>Power electronics. Structure and control methods</a:t>
          </a:r>
        </a:p>
      </dgm:t>
    </dgm:pt>
    <dgm:pt modelId="{19A04580-7A93-4E38-89D5-C03F5EDCC138}" type="parTrans" cxnId="{3F0E53B1-578C-466A-8353-4F16C277CF59}">
      <dgm:prSet/>
      <dgm:spPr/>
      <dgm:t>
        <a:bodyPr/>
        <a:lstStyle/>
        <a:p>
          <a:endParaRPr lang="en-US"/>
        </a:p>
      </dgm:t>
    </dgm:pt>
    <dgm:pt modelId="{EE33FC84-4FC9-4B19-B76C-1B56E66C2498}" type="sibTrans" cxnId="{3F0E53B1-578C-466A-8353-4F16C277CF59}">
      <dgm:prSet/>
      <dgm:spPr/>
      <dgm:t>
        <a:bodyPr/>
        <a:lstStyle/>
        <a:p>
          <a:endParaRPr lang="en-US"/>
        </a:p>
      </dgm:t>
    </dgm:pt>
    <dgm:pt modelId="{B90EA520-6965-403B-A8D1-F04983801412}">
      <dgm:prSet/>
      <dgm:spPr>
        <a:solidFill>
          <a:srgbClr val="CC99FF"/>
        </a:solidFill>
      </dgm:spPr>
      <dgm:t>
        <a:bodyPr/>
        <a:lstStyle/>
        <a:p>
          <a:r>
            <a:rPr lang="en-US"/>
            <a:t>Integration of Electric Vehicles in Smart Grids</a:t>
          </a:r>
        </a:p>
      </dgm:t>
    </dgm:pt>
    <dgm:pt modelId="{D5434736-4D08-47AA-BA19-A4401AE7D89C}" type="parTrans" cxnId="{CB39E799-DDE6-48DD-8E18-2D0D449F0F19}">
      <dgm:prSet/>
      <dgm:spPr/>
      <dgm:t>
        <a:bodyPr/>
        <a:lstStyle/>
        <a:p>
          <a:endParaRPr lang="en-US"/>
        </a:p>
      </dgm:t>
    </dgm:pt>
    <dgm:pt modelId="{8B5F57FE-ECAD-4D6C-8FA6-A4A488F52203}" type="sibTrans" cxnId="{CB39E799-DDE6-48DD-8E18-2D0D449F0F19}">
      <dgm:prSet/>
      <dgm:spPr/>
      <dgm:t>
        <a:bodyPr/>
        <a:lstStyle/>
        <a:p>
          <a:endParaRPr lang="en-US"/>
        </a:p>
      </dgm:t>
    </dgm:pt>
    <dgm:pt modelId="{366D0BAA-7F6F-4758-90F8-4F515588B0CC}">
      <dgm:prSet/>
      <dgm:spPr>
        <a:solidFill>
          <a:srgbClr val="CC99FF"/>
        </a:solidFill>
      </dgm:spPr>
      <dgm:t>
        <a:bodyPr/>
        <a:lstStyle/>
        <a:p>
          <a:r>
            <a:rPr lang="en-US" dirty="0"/>
            <a:t>Applied Research 3 - Virtual Testing and Validation</a:t>
          </a:r>
        </a:p>
      </dgm:t>
    </dgm:pt>
    <dgm:pt modelId="{A522D255-69F4-4571-8FEB-90BA72E3DD9D}" type="parTrans" cxnId="{A3AD69FF-82AD-479C-A47B-C129AF234D42}">
      <dgm:prSet/>
      <dgm:spPr/>
      <dgm:t>
        <a:bodyPr/>
        <a:lstStyle/>
        <a:p>
          <a:endParaRPr lang="en-US"/>
        </a:p>
      </dgm:t>
    </dgm:pt>
    <dgm:pt modelId="{6CE02D35-B72C-4596-B3CD-72217AC2AE9A}" type="sibTrans" cxnId="{A3AD69FF-82AD-479C-A47B-C129AF234D42}">
      <dgm:prSet/>
      <dgm:spPr/>
      <dgm:t>
        <a:bodyPr/>
        <a:lstStyle/>
        <a:p>
          <a:endParaRPr lang="en-US"/>
        </a:p>
      </dgm:t>
    </dgm:pt>
    <dgm:pt modelId="{FB39FF5E-8530-469D-A943-D0CEE84869BA}">
      <dgm:prSet/>
      <dgm:spPr>
        <a:solidFill>
          <a:srgbClr val="757575"/>
        </a:solidFill>
      </dgm:spPr>
      <dgm:t>
        <a:bodyPr/>
        <a:lstStyle/>
        <a:p>
          <a:r>
            <a:rPr lang="en-US" dirty="0"/>
            <a:t>Vehicles environmental impact</a:t>
          </a:r>
        </a:p>
      </dgm:t>
    </dgm:pt>
    <dgm:pt modelId="{F588BDFD-E8D3-45E2-866D-64214D1B8331}" type="parTrans" cxnId="{918C4BFC-2BBF-4E91-9CFF-E45E36356D27}">
      <dgm:prSet/>
      <dgm:spPr/>
      <dgm:t>
        <a:bodyPr/>
        <a:lstStyle/>
        <a:p>
          <a:endParaRPr lang="en-US"/>
        </a:p>
      </dgm:t>
    </dgm:pt>
    <dgm:pt modelId="{9E02F3AD-065C-4D0E-9CE8-0C677197ED8D}" type="sibTrans" cxnId="{918C4BFC-2BBF-4E91-9CFF-E45E36356D27}">
      <dgm:prSet/>
      <dgm:spPr/>
      <dgm:t>
        <a:bodyPr/>
        <a:lstStyle/>
        <a:p>
          <a:endParaRPr lang="en-US"/>
        </a:p>
      </dgm:t>
    </dgm:pt>
    <dgm:pt modelId="{E5FB88B7-137A-4328-95F1-0F698907A1DE}">
      <dgm:prSet/>
      <dgm:spPr>
        <a:solidFill>
          <a:srgbClr val="757575"/>
        </a:solidFill>
      </dgm:spPr>
      <dgm:t>
        <a:bodyPr/>
        <a:lstStyle/>
        <a:p>
          <a:r>
            <a:rPr lang="en-US"/>
            <a:t>Electric vehicles capabilities</a:t>
          </a:r>
        </a:p>
      </dgm:t>
    </dgm:pt>
    <dgm:pt modelId="{868FB6D2-37D5-40E2-BDA8-F2DA86003B2E}" type="parTrans" cxnId="{2DEAFBBE-C5BC-427C-9918-C5FF166B43AF}">
      <dgm:prSet/>
      <dgm:spPr/>
      <dgm:t>
        <a:bodyPr/>
        <a:lstStyle/>
        <a:p>
          <a:endParaRPr lang="en-US"/>
        </a:p>
      </dgm:t>
    </dgm:pt>
    <dgm:pt modelId="{9C6FF178-D966-43EE-85A3-A21DDDFA70DB}" type="sibTrans" cxnId="{2DEAFBBE-C5BC-427C-9918-C5FF166B43AF}">
      <dgm:prSet/>
      <dgm:spPr/>
      <dgm:t>
        <a:bodyPr/>
        <a:lstStyle/>
        <a:p>
          <a:endParaRPr lang="en-US"/>
        </a:p>
      </dgm:t>
    </dgm:pt>
    <dgm:pt modelId="{0980C044-E5BB-4012-B1EB-261647084F57}">
      <dgm:prSet/>
      <dgm:spPr>
        <a:solidFill>
          <a:srgbClr val="757575"/>
        </a:solidFill>
      </dgm:spPr>
      <dgm:t>
        <a:bodyPr/>
        <a:lstStyle/>
        <a:p>
          <a:r>
            <a:rPr lang="en-US"/>
            <a:t>Systems engineering management</a:t>
          </a:r>
        </a:p>
      </dgm:t>
    </dgm:pt>
    <dgm:pt modelId="{E517ED4C-1A03-4FE8-8D9B-C823098D525E}" type="parTrans" cxnId="{00CC44DC-8663-4956-BA86-5395C87FD2BA}">
      <dgm:prSet/>
      <dgm:spPr/>
      <dgm:t>
        <a:bodyPr/>
        <a:lstStyle/>
        <a:p>
          <a:endParaRPr lang="en-US"/>
        </a:p>
      </dgm:t>
    </dgm:pt>
    <dgm:pt modelId="{1C14E7FA-4B70-43ED-898E-D76DAB8EAD75}" type="sibTrans" cxnId="{00CC44DC-8663-4956-BA86-5395C87FD2BA}">
      <dgm:prSet/>
      <dgm:spPr/>
      <dgm:t>
        <a:bodyPr/>
        <a:lstStyle/>
        <a:p>
          <a:endParaRPr lang="en-US"/>
        </a:p>
      </dgm:t>
    </dgm:pt>
    <dgm:pt modelId="{C501AC8A-A18A-4A05-BED7-26B3980DAA7F}">
      <dgm:prSet/>
      <dgm:spPr>
        <a:solidFill>
          <a:srgbClr val="757575"/>
        </a:solidFill>
      </dgm:spPr>
      <dgm:t>
        <a:bodyPr/>
        <a:lstStyle/>
        <a:p>
          <a:r>
            <a:rPr lang="en-US"/>
            <a:t>Practice for dissertation</a:t>
          </a:r>
        </a:p>
      </dgm:t>
    </dgm:pt>
    <dgm:pt modelId="{486423CB-CBF3-4E35-9C5E-C37BF5423975}" type="parTrans" cxnId="{32D9DEF1-B4D2-44B9-A3E3-3F2B2B94D42C}">
      <dgm:prSet/>
      <dgm:spPr/>
      <dgm:t>
        <a:bodyPr/>
        <a:lstStyle/>
        <a:p>
          <a:endParaRPr lang="en-US"/>
        </a:p>
      </dgm:t>
    </dgm:pt>
    <dgm:pt modelId="{5083D4BA-681B-4711-AE8A-013B5158F047}" type="sibTrans" cxnId="{32D9DEF1-B4D2-44B9-A3E3-3F2B2B94D42C}">
      <dgm:prSet/>
      <dgm:spPr/>
      <dgm:t>
        <a:bodyPr/>
        <a:lstStyle/>
        <a:p>
          <a:endParaRPr lang="en-US"/>
        </a:p>
      </dgm:t>
    </dgm:pt>
    <dgm:pt modelId="{9F819258-5CB2-4467-B27F-1433121F44FB}">
      <dgm:prSet/>
      <dgm:spPr>
        <a:solidFill>
          <a:srgbClr val="CC7755"/>
        </a:solidFill>
      </dgm:spPr>
      <dgm:t>
        <a:bodyPr/>
        <a:lstStyle/>
        <a:p>
          <a:r>
            <a:rPr lang="en-US" dirty="0"/>
            <a:t>Dissertation thesis writing</a:t>
          </a:r>
        </a:p>
      </dgm:t>
    </dgm:pt>
    <dgm:pt modelId="{6A750016-C084-457B-975F-E3EF963D6C4A}" type="parTrans" cxnId="{F9487491-4B5B-4655-826E-F46E3E228430}">
      <dgm:prSet/>
      <dgm:spPr/>
      <dgm:t>
        <a:bodyPr/>
        <a:lstStyle/>
        <a:p>
          <a:endParaRPr lang="en-US"/>
        </a:p>
      </dgm:t>
    </dgm:pt>
    <dgm:pt modelId="{0564CF18-D1D6-4C23-9AFB-BEE22DA4EE17}" type="sibTrans" cxnId="{F9487491-4B5B-4655-826E-F46E3E228430}">
      <dgm:prSet/>
      <dgm:spPr/>
      <dgm:t>
        <a:bodyPr/>
        <a:lstStyle/>
        <a:p>
          <a:endParaRPr lang="en-US"/>
        </a:p>
      </dgm:t>
    </dgm:pt>
    <dgm:pt modelId="{FA4F9FEE-4B4C-4DEB-B8D3-FC1BE2988DDE}">
      <dgm:prSet/>
      <dgm:spPr>
        <a:solidFill>
          <a:srgbClr val="0099DD"/>
        </a:solidFill>
      </dgm:spPr>
      <dgm:t>
        <a:bodyPr/>
        <a:lstStyle/>
        <a:p>
          <a:r>
            <a:rPr lang="en-US" dirty="0"/>
            <a:t>Applied Research 2- Advanced composite materials for automotive industry</a:t>
          </a:r>
        </a:p>
      </dgm:t>
    </dgm:pt>
    <dgm:pt modelId="{BA4BAB68-4799-4561-8514-967EAB6FD245}" type="sibTrans" cxnId="{8AC12EDE-1117-413D-B0BB-82D9B6A2CF47}">
      <dgm:prSet/>
      <dgm:spPr/>
      <dgm:t>
        <a:bodyPr/>
        <a:lstStyle/>
        <a:p>
          <a:endParaRPr lang="en-US"/>
        </a:p>
      </dgm:t>
    </dgm:pt>
    <dgm:pt modelId="{9B04414D-7925-4D84-A526-9B6DE12A0A28}" type="parTrans" cxnId="{8AC12EDE-1117-413D-B0BB-82D9B6A2CF47}">
      <dgm:prSet/>
      <dgm:spPr/>
      <dgm:t>
        <a:bodyPr/>
        <a:lstStyle/>
        <a:p>
          <a:endParaRPr lang="en-US"/>
        </a:p>
      </dgm:t>
    </dgm:pt>
    <dgm:pt modelId="{79E9BE93-CC6F-4982-89CB-0E1E296A5217}" type="pres">
      <dgm:prSet presAssocID="{4B037A4A-D481-4A6F-9583-5E02FD76F38F}" presName="diagram" presStyleCnt="0">
        <dgm:presLayoutVars>
          <dgm:dir/>
          <dgm:resizeHandles val="exact"/>
        </dgm:presLayoutVars>
      </dgm:prSet>
      <dgm:spPr/>
      <dgm:t>
        <a:bodyPr/>
        <a:lstStyle/>
        <a:p>
          <a:endParaRPr lang="pl-PL"/>
        </a:p>
      </dgm:t>
    </dgm:pt>
    <dgm:pt modelId="{AC54F2FA-3230-4DB6-9FC1-69D47AACF5C8}" type="pres">
      <dgm:prSet presAssocID="{2D338D48-1691-4236-A59A-184A2C77FF7E}" presName="node" presStyleLbl="node1" presStyleIdx="0" presStyleCnt="20" custLinFactNeighborX="0">
        <dgm:presLayoutVars>
          <dgm:bulletEnabled val="1"/>
        </dgm:presLayoutVars>
      </dgm:prSet>
      <dgm:spPr/>
      <dgm:t>
        <a:bodyPr/>
        <a:lstStyle/>
        <a:p>
          <a:endParaRPr lang="pl-PL"/>
        </a:p>
      </dgm:t>
    </dgm:pt>
    <dgm:pt modelId="{340F9395-1A43-4739-BCDB-6C475C2C3BD6}" type="pres">
      <dgm:prSet presAssocID="{AE73DC82-AF73-41A2-97A3-998FBB0CE227}" presName="sibTrans" presStyleCnt="0"/>
      <dgm:spPr/>
    </dgm:pt>
    <dgm:pt modelId="{521D52A8-E6CD-4534-A13D-68037A410112}" type="pres">
      <dgm:prSet presAssocID="{5672648D-1E49-4E46-9A63-BD17D9923890}" presName="node" presStyleLbl="node1" presStyleIdx="1" presStyleCnt="20">
        <dgm:presLayoutVars>
          <dgm:bulletEnabled val="1"/>
        </dgm:presLayoutVars>
      </dgm:prSet>
      <dgm:spPr/>
      <dgm:t>
        <a:bodyPr/>
        <a:lstStyle/>
        <a:p>
          <a:endParaRPr lang="pl-PL"/>
        </a:p>
      </dgm:t>
    </dgm:pt>
    <dgm:pt modelId="{710BD5B2-0734-4BD7-BBB5-29C3E01B0A0C}" type="pres">
      <dgm:prSet presAssocID="{738FEA66-C0CC-4A70-BDE3-950CEEFECA5B}" presName="sibTrans" presStyleCnt="0"/>
      <dgm:spPr/>
    </dgm:pt>
    <dgm:pt modelId="{D6B280B3-1F13-4567-931B-083B08663FB1}" type="pres">
      <dgm:prSet presAssocID="{E0566019-CFAC-4FFE-8AB3-0CBCEE8AE8E8}" presName="node" presStyleLbl="node1" presStyleIdx="2" presStyleCnt="20">
        <dgm:presLayoutVars>
          <dgm:bulletEnabled val="1"/>
        </dgm:presLayoutVars>
      </dgm:prSet>
      <dgm:spPr/>
      <dgm:t>
        <a:bodyPr/>
        <a:lstStyle/>
        <a:p>
          <a:endParaRPr lang="pl-PL"/>
        </a:p>
      </dgm:t>
    </dgm:pt>
    <dgm:pt modelId="{C5C932E1-55C8-4280-B285-E6F7AFD24C37}" type="pres">
      <dgm:prSet presAssocID="{1F25D84C-EBEF-4913-BC8E-A05958F8E118}" presName="sibTrans" presStyleCnt="0"/>
      <dgm:spPr/>
    </dgm:pt>
    <dgm:pt modelId="{D4DE9E14-85B7-456B-98AF-A3ADB4B0C680}" type="pres">
      <dgm:prSet presAssocID="{73BCF020-FAA9-437B-A478-14F82DE4B390}" presName="node" presStyleLbl="node1" presStyleIdx="3" presStyleCnt="20">
        <dgm:presLayoutVars>
          <dgm:bulletEnabled val="1"/>
        </dgm:presLayoutVars>
      </dgm:prSet>
      <dgm:spPr/>
      <dgm:t>
        <a:bodyPr/>
        <a:lstStyle/>
        <a:p>
          <a:endParaRPr lang="pl-PL"/>
        </a:p>
      </dgm:t>
    </dgm:pt>
    <dgm:pt modelId="{BE19F7E2-1A50-4F29-B342-50A17F08853B}" type="pres">
      <dgm:prSet presAssocID="{0C165EBF-09DE-40D4-8F23-01A94C550D05}" presName="sibTrans" presStyleCnt="0"/>
      <dgm:spPr/>
    </dgm:pt>
    <dgm:pt modelId="{944783A8-4498-4DDB-AE9A-46E2527F78B1}" type="pres">
      <dgm:prSet presAssocID="{2E4A0FF3-0AC8-4B62-BA4D-E3BF9C069BFF}" presName="node" presStyleLbl="node1" presStyleIdx="4" presStyleCnt="20">
        <dgm:presLayoutVars>
          <dgm:bulletEnabled val="1"/>
        </dgm:presLayoutVars>
      </dgm:prSet>
      <dgm:spPr/>
      <dgm:t>
        <a:bodyPr/>
        <a:lstStyle/>
        <a:p>
          <a:endParaRPr lang="pl-PL"/>
        </a:p>
      </dgm:t>
    </dgm:pt>
    <dgm:pt modelId="{66816E7E-2442-4903-9B47-607955151F69}" type="pres">
      <dgm:prSet presAssocID="{03EDC1B2-E95F-4B00-9B9B-935E821917E3}" presName="sibTrans" presStyleCnt="0"/>
      <dgm:spPr/>
    </dgm:pt>
    <dgm:pt modelId="{F41BF661-90F1-4530-A2A4-54F10996867F}" type="pres">
      <dgm:prSet presAssocID="{FA4F9FEE-4B4C-4DEB-B8D3-FC1BE2988DDE}" presName="node" presStyleLbl="node1" presStyleIdx="5" presStyleCnt="20" custLinFactX="200000" custLinFactNeighborX="240356" custLinFactNeighborY="515">
        <dgm:presLayoutVars>
          <dgm:bulletEnabled val="1"/>
        </dgm:presLayoutVars>
      </dgm:prSet>
      <dgm:spPr/>
      <dgm:t>
        <a:bodyPr/>
        <a:lstStyle/>
        <a:p>
          <a:endParaRPr lang="pl-PL"/>
        </a:p>
      </dgm:t>
    </dgm:pt>
    <dgm:pt modelId="{6BD8277F-80E0-4884-815E-8E267B2C3EC9}" type="pres">
      <dgm:prSet presAssocID="{BA4BAB68-4799-4561-8514-967EAB6FD245}" presName="sibTrans" presStyleCnt="0"/>
      <dgm:spPr/>
    </dgm:pt>
    <dgm:pt modelId="{525EF115-FDC0-47CE-8031-41E66CD21DC6}" type="pres">
      <dgm:prSet presAssocID="{53D1642B-A7FC-4EBE-B1A1-D50E84B42CE6}" presName="node" presStyleLbl="node1" presStyleIdx="6" presStyleCnt="20" custLinFactX="-9961" custLinFactNeighborX="-100000" custLinFactNeighborY="515">
        <dgm:presLayoutVars>
          <dgm:bulletEnabled val="1"/>
        </dgm:presLayoutVars>
      </dgm:prSet>
      <dgm:spPr/>
      <dgm:t>
        <a:bodyPr/>
        <a:lstStyle/>
        <a:p>
          <a:endParaRPr lang="pl-PL"/>
        </a:p>
      </dgm:t>
    </dgm:pt>
    <dgm:pt modelId="{128943EC-96D1-481D-B766-52872F3C87DF}" type="pres">
      <dgm:prSet presAssocID="{A9A6D806-8CFD-48ED-8CED-3A5A22F1CF29}" presName="sibTrans" presStyleCnt="0"/>
      <dgm:spPr/>
    </dgm:pt>
    <dgm:pt modelId="{66014566-4084-4B3F-91A7-BC5A30C05112}" type="pres">
      <dgm:prSet presAssocID="{240F5DA1-AFC5-4964-AC80-1A398A444BF5}" presName="node" presStyleLbl="node1" presStyleIdx="7" presStyleCnt="20" custLinFactX="-10270" custLinFactNeighborX="-100000" custLinFactNeighborY="1030">
        <dgm:presLayoutVars>
          <dgm:bulletEnabled val="1"/>
        </dgm:presLayoutVars>
      </dgm:prSet>
      <dgm:spPr/>
      <dgm:t>
        <a:bodyPr/>
        <a:lstStyle/>
        <a:p>
          <a:endParaRPr lang="pl-PL"/>
        </a:p>
      </dgm:t>
    </dgm:pt>
    <dgm:pt modelId="{60A3627D-D04D-455F-97B5-58DD1CB29DC3}" type="pres">
      <dgm:prSet presAssocID="{560C132C-E036-4504-972F-D79AB4E7DC9C}" presName="sibTrans" presStyleCnt="0"/>
      <dgm:spPr/>
    </dgm:pt>
    <dgm:pt modelId="{0ADB360D-A3E8-4C64-82EC-378F49981A33}" type="pres">
      <dgm:prSet presAssocID="{060D72BD-036D-4738-A138-7FF0CF9F2B49}" presName="node" presStyleLbl="node1" presStyleIdx="8" presStyleCnt="20" custLinFactX="-9961" custLinFactNeighborX="-100000" custLinFactNeighborY="1030">
        <dgm:presLayoutVars>
          <dgm:bulletEnabled val="1"/>
        </dgm:presLayoutVars>
      </dgm:prSet>
      <dgm:spPr/>
      <dgm:t>
        <a:bodyPr/>
        <a:lstStyle/>
        <a:p>
          <a:endParaRPr lang="pl-PL"/>
        </a:p>
      </dgm:t>
    </dgm:pt>
    <dgm:pt modelId="{22FB168F-B41A-471E-8D12-625A5DF74D9D}" type="pres">
      <dgm:prSet presAssocID="{955284E1-4C29-4B4A-B81C-3DF35AA55159}" presName="sibTrans" presStyleCnt="0"/>
      <dgm:spPr/>
    </dgm:pt>
    <dgm:pt modelId="{77042D10-A10B-46C7-A11F-958E4DA300C7}" type="pres">
      <dgm:prSet presAssocID="{5D67DA4F-227B-4596-8D34-DFC5DCDCC0E3}" presName="node" presStyleLbl="node1" presStyleIdx="9" presStyleCnt="20" custLinFactX="-9961" custLinFactNeighborX="-100000" custLinFactNeighborY="1544">
        <dgm:presLayoutVars>
          <dgm:bulletEnabled val="1"/>
        </dgm:presLayoutVars>
      </dgm:prSet>
      <dgm:spPr/>
      <dgm:t>
        <a:bodyPr/>
        <a:lstStyle/>
        <a:p>
          <a:endParaRPr lang="pl-PL"/>
        </a:p>
      </dgm:t>
    </dgm:pt>
    <dgm:pt modelId="{32623155-6FF9-497E-83E8-F9FF4C7E00FD}" type="pres">
      <dgm:prSet presAssocID="{402F3A80-7927-422E-AE68-ED46C2F9F2B0}" presName="sibTrans" presStyleCnt="0"/>
      <dgm:spPr/>
    </dgm:pt>
    <dgm:pt modelId="{E4139FE4-A408-4B50-9776-4652D0E3E4F1}" type="pres">
      <dgm:prSet presAssocID="{B4BF05BD-8400-4704-972C-662B0D85DF42}" presName="node" presStyleLbl="node1" presStyleIdx="10" presStyleCnt="20">
        <dgm:presLayoutVars>
          <dgm:bulletEnabled val="1"/>
        </dgm:presLayoutVars>
      </dgm:prSet>
      <dgm:spPr/>
      <dgm:t>
        <a:bodyPr/>
        <a:lstStyle/>
        <a:p>
          <a:endParaRPr lang="pl-PL"/>
        </a:p>
      </dgm:t>
    </dgm:pt>
    <dgm:pt modelId="{4EFEC5A4-42BE-4214-8162-8A8073068AFA}" type="pres">
      <dgm:prSet presAssocID="{96110952-61A8-4200-BDCE-C92B631B1855}" presName="sibTrans" presStyleCnt="0"/>
      <dgm:spPr/>
    </dgm:pt>
    <dgm:pt modelId="{E398305C-2771-47FF-B52E-3754DB1BCB1E}" type="pres">
      <dgm:prSet presAssocID="{F5D9A404-DFFB-4AE8-A120-34A8B9232A15}" presName="node" presStyleLbl="node1" presStyleIdx="11" presStyleCnt="20">
        <dgm:presLayoutVars>
          <dgm:bulletEnabled val="1"/>
        </dgm:presLayoutVars>
      </dgm:prSet>
      <dgm:spPr/>
      <dgm:t>
        <a:bodyPr/>
        <a:lstStyle/>
        <a:p>
          <a:endParaRPr lang="pl-PL"/>
        </a:p>
      </dgm:t>
    </dgm:pt>
    <dgm:pt modelId="{8E945B43-5AD7-448F-B7D5-C7487862F603}" type="pres">
      <dgm:prSet presAssocID="{00BEEC76-81EE-4E83-B2AD-CFCB5409754D}" presName="sibTrans" presStyleCnt="0"/>
      <dgm:spPr/>
    </dgm:pt>
    <dgm:pt modelId="{DA6BECE9-1D7F-4AA6-861A-FE2E9E78054F}" type="pres">
      <dgm:prSet presAssocID="{EFFA222D-3D0A-4E80-A8BC-48096A856607}" presName="node" presStyleLbl="node1" presStyleIdx="12" presStyleCnt="20">
        <dgm:presLayoutVars>
          <dgm:bulletEnabled val="1"/>
        </dgm:presLayoutVars>
      </dgm:prSet>
      <dgm:spPr/>
      <dgm:t>
        <a:bodyPr/>
        <a:lstStyle/>
        <a:p>
          <a:endParaRPr lang="pl-PL"/>
        </a:p>
      </dgm:t>
    </dgm:pt>
    <dgm:pt modelId="{BB4794E3-9D97-4318-B0C2-6414E55BC004}" type="pres">
      <dgm:prSet presAssocID="{EE33FC84-4FC9-4B19-B76C-1B56E66C2498}" presName="sibTrans" presStyleCnt="0"/>
      <dgm:spPr/>
    </dgm:pt>
    <dgm:pt modelId="{D9B7F087-835E-4156-9C78-FC8581B60D90}" type="pres">
      <dgm:prSet presAssocID="{B90EA520-6965-403B-A8D1-F04983801412}" presName="node" presStyleLbl="node1" presStyleIdx="13" presStyleCnt="20">
        <dgm:presLayoutVars>
          <dgm:bulletEnabled val="1"/>
        </dgm:presLayoutVars>
      </dgm:prSet>
      <dgm:spPr/>
      <dgm:t>
        <a:bodyPr/>
        <a:lstStyle/>
        <a:p>
          <a:endParaRPr lang="pl-PL"/>
        </a:p>
      </dgm:t>
    </dgm:pt>
    <dgm:pt modelId="{961C2AE6-587F-4772-90AF-3F1B45F45FD5}" type="pres">
      <dgm:prSet presAssocID="{8B5F57FE-ECAD-4D6C-8FA6-A4A488F52203}" presName="sibTrans" presStyleCnt="0"/>
      <dgm:spPr/>
    </dgm:pt>
    <dgm:pt modelId="{FCE17A0E-C76A-42DF-A0DC-8A4A045920BA}" type="pres">
      <dgm:prSet presAssocID="{366D0BAA-7F6F-4758-90F8-4F515588B0CC}" presName="node" presStyleLbl="node1" presStyleIdx="14" presStyleCnt="20">
        <dgm:presLayoutVars>
          <dgm:bulletEnabled val="1"/>
        </dgm:presLayoutVars>
      </dgm:prSet>
      <dgm:spPr/>
      <dgm:t>
        <a:bodyPr/>
        <a:lstStyle/>
        <a:p>
          <a:endParaRPr lang="pl-PL"/>
        </a:p>
      </dgm:t>
    </dgm:pt>
    <dgm:pt modelId="{707FD492-0DFF-42A5-9E40-82BD882D155C}" type="pres">
      <dgm:prSet presAssocID="{6CE02D35-B72C-4596-B3CD-72217AC2AE9A}" presName="sibTrans" presStyleCnt="0"/>
      <dgm:spPr/>
    </dgm:pt>
    <dgm:pt modelId="{F1A87764-F85C-429F-A864-3C7A17849D4B}" type="pres">
      <dgm:prSet presAssocID="{FB39FF5E-8530-469D-A943-D0CEE84869BA}" presName="node" presStyleLbl="node1" presStyleIdx="15" presStyleCnt="20">
        <dgm:presLayoutVars>
          <dgm:bulletEnabled val="1"/>
        </dgm:presLayoutVars>
      </dgm:prSet>
      <dgm:spPr/>
      <dgm:t>
        <a:bodyPr/>
        <a:lstStyle/>
        <a:p>
          <a:endParaRPr lang="pl-PL"/>
        </a:p>
      </dgm:t>
    </dgm:pt>
    <dgm:pt modelId="{EEEACEA6-745E-49FA-AED1-EF6FCC1FB81E}" type="pres">
      <dgm:prSet presAssocID="{9E02F3AD-065C-4D0E-9CE8-0C677197ED8D}" presName="sibTrans" presStyleCnt="0"/>
      <dgm:spPr/>
    </dgm:pt>
    <dgm:pt modelId="{254FF30F-760D-474C-B452-9E0ECCD79E6E}" type="pres">
      <dgm:prSet presAssocID="{E5FB88B7-137A-4328-95F1-0F698907A1DE}" presName="node" presStyleLbl="node1" presStyleIdx="16" presStyleCnt="20">
        <dgm:presLayoutVars>
          <dgm:bulletEnabled val="1"/>
        </dgm:presLayoutVars>
      </dgm:prSet>
      <dgm:spPr/>
      <dgm:t>
        <a:bodyPr/>
        <a:lstStyle/>
        <a:p>
          <a:endParaRPr lang="pl-PL"/>
        </a:p>
      </dgm:t>
    </dgm:pt>
    <dgm:pt modelId="{0E366063-0BCA-421C-98AF-DF4BD2D0D5FC}" type="pres">
      <dgm:prSet presAssocID="{9C6FF178-D966-43EE-85A3-A21DDDFA70DB}" presName="sibTrans" presStyleCnt="0"/>
      <dgm:spPr/>
    </dgm:pt>
    <dgm:pt modelId="{F48CBAAD-D3FA-4169-BE10-6223F6236C36}" type="pres">
      <dgm:prSet presAssocID="{0980C044-E5BB-4012-B1EB-261647084F57}" presName="node" presStyleLbl="node1" presStyleIdx="17" presStyleCnt="20">
        <dgm:presLayoutVars>
          <dgm:bulletEnabled val="1"/>
        </dgm:presLayoutVars>
      </dgm:prSet>
      <dgm:spPr/>
      <dgm:t>
        <a:bodyPr/>
        <a:lstStyle/>
        <a:p>
          <a:endParaRPr lang="pl-PL"/>
        </a:p>
      </dgm:t>
    </dgm:pt>
    <dgm:pt modelId="{33F9FFBE-24DB-4FAD-9CDE-70F89080999E}" type="pres">
      <dgm:prSet presAssocID="{1C14E7FA-4B70-43ED-898E-D76DAB8EAD75}" presName="sibTrans" presStyleCnt="0"/>
      <dgm:spPr/>
    </dgm:pt>
    <dgm:pt modelId="{8722F435-E96E-4E68-9F8F-7D098AF73336}" type="pres">
      <dgm:prSet presAssocID="{C501AC8A-A18A-4A05-BED7-26B3980DAA7F}" presName="node" presStyleLbl="node1" presStyleIdx="18" presStyleCnt="20">
        <dgm:presLayoutVars>
          <dgm:bulletEnabled val="1"/>
        </dgm:presLayoutVars>
      </dgm:prSet>
      <dgm:spPr/>
      <dgm:t>
        <a:bodyPr/>
        <a:lstStyle/>
        <a:p>
          <a:endParaRPr lang="pl-PL"/>
        </a:p>
      </dgm:t>
    </dgm:pt>
    <dgm:pt modelId="{2856B77A-8DA3-4DBA-83D4-0D8FC4B73847}" type="pres">
      <dgm:prSet presAssocID="{5083D4BA-681B-4711-AE8A-013B5158F047}" presName="sibTrans" presStyleCnt="0"/>
      <dgm:spPr/>
    </dgm:pt>
    <dgm:pt modelId="{FFBF57CF-8B62-449B-9415-4FA94C2C53D1}" type="pres">
      <dgm:prSet presAssocID="{9F819258-5CB2-4467-B27F-1433121F44FB}" presName="node" presStyleLbl="node1" presStyleIdx="19" presStyleCnt="20">
        <dgm:presLayoutVars>
          <dgm:bulletEnabled val="1"/>
        </dgm:presLayoutVars>
      </dgm:prSet>
      <dgm:spPr/>
      <dgm:t>
        <a:bodyPr/>
        <a:lstStyle/>
        <a:p>
          <a:endParaRPr lang="pl-PL"/>
        </a:p>
      </dgm:t>
    </dgm:pt>
  </dgm:ptLst>
  <dgm:cxnLst>
    <dgm:cxn modelId="{99971041-6DAF-41B1-A6D8-7B5372B0D887}" srcId="{4B037A4A-D481-4A6F-9583-5E02FD76F38F}" destId="{73BCF020-FAA9-437B-A478-14F82DE4B390}" srcOrd="3" destOrd="0" parTransId="{387C5212-D176-4DE8-80C2-5D66A0043AC6}" sibTransId="{0C165EBF-09DE-40D4-8F23-01A94C550D05}"/>
    <dgm:cxn modelId="{32E31EF9-2410-4827-97A5-5EC5D74665E8}" type="presOf" srcId="{FB39FF5E-8530-469D-A943-D0CEE84869BA}" destId="{F1A87764-F85C-429F-A864-3C7A17849D4B}" srcOrd="0" destOrd="0" presId="urn:microsoft.com/office/officeart/2005/8/layout/default"/>
    <dgm:cxn modelId="{AB91589F-32E8-498E-A41F-B72CB50369AF}" srcId="{4B037A4A-D481-4A6F-9583-5E02FD76F38F}" destId="{E0566019-CFAC-4FFE-8AB3-0CBCEE8AE8E8}" srcOrd="2" destOrd="0" parTransId="{5D3E9E21-5C9C-4ED4-96AE-077008AB351A}" sibTransId="{1F25D84C-EBEF-4913-BC8E-A05958F8E118}"/>
    <dgm:cxn modelId="{C3541E81-954F-41DA-BA22-AE1BE884FF1B}" type="presOf" srcId="{B4BF05BD-8400-4704-972C-662B0D85DF42}" destId="{E4139FE4-A408-4B50-9776-4652D0E3E4F1}" srcOrd="0" destOrd="0" presId="urn:microsoft.com/office/officeart/2005/8/layout/default"/>
    <dgm:cxn modelId="{4CBFB290-FD9F-436E-9717-0EFB9A4F5356}" type="presOf" srcId="{2D338D48-1691-4236-A59A-184A2C77FF7E}" destId="{AC54F2FA-3230-4DB6-9FC1-69D47AACF5C8}" srcOrd="0" destOrd="0" presId="urn:microsoft.com/office/officeart/2005/8/layout/default"/>
    <dgm:cxn modelId="{7B34A94D-9B3B-41A1-9430-9ECD32A3B48F}" srcId="{4B037A4A-D481-4A6F-9583-5E02FD76F38F}" destId="{2E4A0FF3-0AC8-4B62-BA4D-E3BF9C069BFF}" srcOrd="4" destOrd="0" parTransId="{3F7636C4-DCF0-42C3-A9F5-C28430732515}" sibTransId="{03EDC1B2-E95F-4B00-9B9B-935E821917E3}"/>
    <dgm:cxn modelId="{CB39E799-DDE6-48DD-8E18-2D0D449F0F19}" srcId="{4B037A4A-D481-4A6F-9583-5E02FD76F38F}" destId="{B90EA520-6965-403B-A8D1-F04983801412}" srcOrd="13" destOrd="0" parTransId="{D5434736-4D08-47AA-BA19-A4401AE7D89C}" sibTransId="{8B5F57FE-ECAD-4D6C-8FA6-A4A488F52203}"/>
    <dgm:cxn modelId="{BA55D3B6-46E6-4E78-B2A1-EA6FB956F21F}" type="presOf" srcId="{73BCF020-FAA9-437B-A478-14F82DE4B390}" destId="{D4DE9E14-85B7-456B-98AF-A3ADB4B0C680}" srcOrd="0" destOrd="0" presId="urn:microsoft.com/office/officeart/2005/8/layout/default"/>
    <dgm:cxn modelId="{F9487491-4B5B-4655-826E-F46E3E228430}" srcId="{4B037A4A-D481-4A6F-9583-5E02FD76F38F}" destId="{9F819258-5CB2-4467-B27F-1433121F44FB}" srcOrd="19" destOrd="0" parTransId="{6A750016-C084-457B-975F-E3EF963D6C4A}" sibTransId="{0564CF18-D1D6-4C23-9AFB-BEE22DA4EE17}"/>
    <dgm:cxn modelId="{2DCE4416-BF1E-497F-87E0-A51DB85AE82A}" srcId="{4B037A4A-D481-4A6F-9583-5E02FD76F38F}" destId="{5D67DA4F-227B-4596-8D34-DFC5DCDCC0E3}" srcOrd="9" destOrd="0" parTransId="{273DA3D6-74FB-4C1D-B7F1-B8E2C8CC01D3}" sibTransId="{402F3A80-7927-422E-AE68-ED46C2F9F2B0}"/>
    <dgm:cxn modelId="{E555C9E2-0526-4B71-9BF2-EADD5EA0BC8F}" type="presOf" srcId="{FA4F9FEE-4B4C-4DEB-B8D3-FC1BE2988DDE}" destId="{F41BF661-90F1-4530-A2A4-54F10996867F}" srcOrd="0" destOrd="0" presId="urn:microsoft.com/office/officeart/2005/8/layout/default"/>
    <dgm:cxn modelId="{CA48B2E1-1FC1-4341-A1CF-C1135DBD6CFF}" type="presOf" srcId="{4B037A4A-D481-4A6F-9583-5E02FD76F38F}" destId="{79E9BE93-CC6F-4982-89CB-0E1E296A5217}" srcOrd="0" destOrd="0" presId="urn:microsoft.com/office/officeart/2005/8/layout/default"/>
    <dgm:cxn modelId="{3F0E53B1-578C-466A-8353-4F16C277CF59}" srcId="{4B037A4A-D481-4A6F-9583-5E02FD76F38F}" destId="{EFFA222D-3D0A-4E80-A8BC-48096A856607}" srcOrd="12" destOrd="0" parTransId="{19A04580-7A93-4E38-89D5-C03F5EDCC138}" sibTransId="{EE33FC84-4FC9-4B19-B76C-1B56E66C2498}"/>
    <dgm:cxn modelId="{918C4BFC-2BBF-4E91-9CFF-E45E36356D27}" srcId="{4B037A4A-D481-4A6F-9583-5E02FD76F38F}" destId="{FB39FF5E-8530-469D-A943-D0CEE84869BA}" srcOrd="15" destOrd="0" parTransId="{F588BDFD-E8D3-45E2-866D-64214D1B8331}" sibTransId="{9E02F3AD-065C-4D0E-9CE8-0C677197ED8D}"/>
    <dgm:cxn modelId="{2DEAFBBE-C5BC-427C-9918-C5FF166B43AF}" srcId="{4B037A4A-D481-4A6F-9583-5E02FD76F38F}" destId="{E5FB88B7-137A-4328-95F1-0F698907A1DE}" srcOrd="16" destOrd="0" parTransId="{868FB6D2-37D5-40E2-BDA8-F2DA86003B2E}" sibTransId="{9C6FF178-D966-43EE-85A3-A21DDDFA70DB}"/>
    <dgm:cxn modelId="{E464DEE2-DE1F-49B0-AEBD-F2626305E9D7}" type="presOf" srcId="{240F5DA1-AFC5-4964-AC80-1A398A444BF5}" destId="{66014566-4084-4B3F-91A7-BC5A30C05112}" srcOrd="0" destOrd="0" presId="urn:microsoft.com/office/officeart/2005/8/layout/default"/>
    <dgm:cxn modelId="{25200842-22A6-4F6B-A741-086D68D379ED}" type="presOf" srcId="{C501AC8A-A18A-4A05-BED7-26B3980DAA7F}" destId="{8722F435-E96E-4E68-9F8F-7D098AF73336}" srcOrd="0" destOrd="0" presId="urn:microsoft.com/office/officeart/2005/8/layout/default"/>
    <dgm:cxn modelId="{32D9DEF1-B4D2-44B9-A3E3-3F2B2B94D42C}" srcId="{4B037A4A-D481-4A6F-9583-5E02FD76F38F}" destId="{C501AC8A-A18A-4A05-BED7-26B3980DAA7F}" srcOrd="18" destOrd="0" parTransId="{486423CB-CBF3-4E35-9C5E-C37BF5423975}" sibTransId="{5083D4BA-681B-4711-AE8A-013B5158F047}"/>
    <dgm:cxn modelId="{D945F436-625F-4AA5-BF61-C909EA1E19C7}" srcId="{4B037A4A-D481-4A6F-9583-5E02FD76F38F}" destId="{5672648D-1E49-4E46-9A63-BD17D9923890}" srcOrd="1" destOrd="0" parTransId="{E5536200-DA71-4595-A36C-644B1EB05F8B}" sibTransId="{738FEA66-C0CC-4A70-BDE3-950CEEFECA5B}"/>
    <dgm:cxn modelId="{9FFE872E-148B-4053-A2D5-2B96F34625FB}" srcId="{4B037A4A-D481-4A6F-9583-5E02FD76F38F}" destId="{53D1642B-A7FC-4EBE-B1A1-D50E84B42CE6}" srcOrd="6" destOrd="0" parTransId="{B7E40A89-A6C6-4275-8AED-A84195CD3933}" sibTransId="{A9A6D806-8CFD-48ED-8CED-3A5A22F1CF29}"/>
    <dgm:cxn modelId="{EFF30C4A-6885-44C4-9E69-D868C57EF283}" type="presOf" srcId="{5672648D-1E49-4E46-9A63-BD17D9923890}" destId="{521D52A8-E6CD-4534-A13D-68037A410112}" srcOrd="0" destOrd="0" presId="urn:microsoft.com/office/officeart/2005/8/layout/default"/>
    <dgm:cxn modelId="{C41EEF89-CAE8-4372-BB0F-BE55454E9030}" type="presOf" srcId="{B90EA520-6965-403B-A8D1-F04983801412}" destId="{D9B7F087-835E-4156-9C78-FC8581B60D90}" srcOrd="0" destOrd="0" presId="urn:microsoft.com/office/officeart/2005/8/layout/default"/>
    <dgm:cxn modelId="{98AB6B3B-459A-4C7C-A60A-F3637003FC85}" type="presOf" srcId="{366D0BAA-7F6F-4758-90F8-4F515588B0CC}" destId="{FCE17A0E-C76A-42DF-A0DC-8A4A045920BA}" srcOrd="0" destOrd="0" presId="urn:microsoft.com/office/officeart/2005/8/layout/default"/>
    <dgm:cxn modelId="{74469B02-42EF-42E1-BE68-FDE091026956}" type="presOf" srcId="{E5FB88B7-137A-4328-95F1-0F698907A1DE}" destId="{254FF30F-760D-474C-B452-9E0ECCD79E6E}" srcOrd="0" destOrd="0" presId="urn:microsoft.com/office/officeart/2005/8/layout/default"/>
    <dgm:cxn modelId="{4691936C-8B08-4259-A202-2F022D488870}" type="presOf" srcId="{9F819258-5CB2-4467-B27F-1433121F44FB}" destId="{FFBF57CF-8B62-449B-9415-4FA94C2C53D1}" srcOrd="0" destOrd="0" presId="urn:microsoft.com/office/officeart/2005/8/layout/default"/>
    <dgm:cxn modelId="{71FDC516-BB6D-4F97-B2CD-0140811B7D0E}" type="presOf" srcId="{2E4A0FF3-0AC8-4B62-BA4D-E3BF9C069BFF}" destId="{944783A8-4498-4DDB-AE9A-46E2527F78B1}" srcOrd="0" destOrd="0" presId="urn:microsoft.com/office/officeart/2005/8/layout/default"/>
    <dgm:cxn modelId="{1A607229-7BBF-4CA1-A243-E2332957CAE7}" srcId="{4B037A4A-D481-4A6F-9583-5E02FD76F38F}" destId="{2D338D48-1691-4236-A59A-184A2C77FF7E}" srcOrd="0" destOrd="0" parTransId="{D4F7D611-656A-425B-9DBF-86CA895B538F}" sibTransId="{AE73DC82-AF73-41A2-97A3-998FBB0CE227}"/>
    <dgm:cxn modelId="{30BCFD7B-49DB-43A5-9FA1-C6F9C9E61EA9}" type="presOf" srcId="{E0566019-CFAC-4FFE-8AB3-0CBCEE8AE8E8}" destId="{D6B280B3-1F13-4567-931B-083B08663FB1}" srcOrd="0" destOrd="0" presId="urn:microsoft.com/office/officeart/2005/8/layout/default"/>
    <dgm:cxn modelId="{F353FDA5-4304-4FF5-9444-9E2FB457D7D4}" type="presOf" srcId="{060D72BD-036D-4738-A138-7FF0CF9F2B49}" destId="{0ADB360D-A3E8-4C64-82EC-378F49981A33}" srcOrd="0" destOrd="0" presId="urn:microsoft.com/office/officeart/2005/8/layout/default"/>
    <dgm:cxn modelId="{0241AEDD-897B-4283-B47A-4BA1AD27CDA7}" srcId="{4B037A4A-D481-4A6F-9583-5E02FD76F38F}" destId="{240F5DA1-AFC5-4964-AC80-1A398A444BF5}" srcOrd="7" destOrd="0" parTransId="{8EB920E0-C60B-4683-B453-885F75ACD178}" sibTransId="{560C132C-E036-4504-972F-D79AB4E7DC9C}"/>
    <dgm:cxn modelId="{C4F0E859-1966-40AD-96EA-4B5E3FF686F8}" srcId="{4B037A4A-D481-4A6F-9583-5E02FD76F38F}" destId="{060D72BD-036D-4738-A138-7FF0CF9F2B49}" srcOrd="8" destOrd="0" parTransId="{DE2D78E9-F24E-405F-9B5C-8D3B782A5767}" sibTransId="{955284E1-4C29-4B4A-B81C-3DF35AA55159}"/>
    <dgm:cxn modelId="{00FF0A10-5767-4061-B06E-5C388864FA4B}" type="presOf" srcId="{53D1642B-A7FC-4EBE-B1A1-D50E84B42CE6}" destId="{525EF115-FDC0-47CE-8031-41E66CD21DC6}" srcOrd="0" destOrd="0" presId="urn:microsoft.com/office/officeart/2005/8/layout/default"/>
    <dgm:cxn modelId="{00CC44DC-8663-4956-BA86-5395C87FD2BA}" srcId="{4B037A4A-D481-4A6F-9583-5E02FD76F38F}" destId="{0980C044-E5BB-4012-B1EB-261647084F57}" srcOrd="17" destOrd="0" parTransId="{E517ED4C-1A03-4FE8-8D9B-C823098D525E}" sibTransId="{1C14E7FA-4B70-43ED-898E-D76DAB8EAD75}"/>
    <dgm:cxn modelId="{4501A7C7-A894-43BC-B318-45D5FA8C94F3}" type="presOf" srcId="{5D67DA4F-227B-4596-8D34-DFC5DCDCC0E3}" destId="{77042D10-A10B-46C7-A11F-958E4DA300C7}" srcOrd="0" destOrd="0" presId="urn:microsoft.com/office/officeart/2005/8/layout/default"/>
    <dgm:cxn modelId="{8AC12EDE-1117-413D-B0BB-82D9B6A2CF47}" srcId="{4B037A4A-D481-4A6F-9583-5E02FD76F38F}" destId="{FA4F9FEE-4B4C-4DEB-B8D3-FC1BE2988DDE}" srcOrd="5" destOrd="0" parTransId="{9B04414D-7925-4D84-A526-9B6DE12A0A28}" sibTransId="{BA4BAB68-4799-4561-8514-967EAB6FD245}"/>
    <dgm:cxn modelId="{979A2CDE-123C-4976-A727-94731860D8A7}" srcId="{4B037A4A-D481-4A6F-9583-5E02FD76F38F}" destId="{B4BF05BD-8400-4704-972C-662B0D85DF42}" srcOrd="10" destOrd="0" parTransId="{C47F95C9-067D-4263-9C85-DF1BE17A23E5}" sibTransId="{96110952-61A8-4200-BDCE-C92B631B1855}"/>
    <dgm:cxn modelId="{BECE1E6F-3745-412A-94A9-E1E82A963448}" srcId="{4B037A4A-D481-4A6F-9583-5E02FD76F38F}" destId="{F5D9A404-DFFB-4AE8-A120-34A8B9232A15}" srcOrd="11" destOrd="0" parTransId="{24B600DF-7A41-42CB-8839-1E00AFF59261}" sibTransId="{00BEEC76-81EE-4E83-B2AD-CFCB5409754D}"/>
    <dgm:cxn modelId="{09FD7992-150E-459B-9E90-22B2DCC8E584}" type="presOf" srcId="{F5D9A404-DFFB-4AE8-A120-34A8B9232A15}" destId="{E398305C-2771-47FF-B52E-3754DB1BCB1E}" srcOrd="0" destOrd="0" presId="urn:microsoft.com/office/officeart/2005/8/layout/default"/>
    <dgm:cxn modelId="{A3AD69FF-82AD-479C-A47B-C129AF234D42}" srcId="{4B037A4A-D481-4A6F-9583-5E02FD76F38F}" destId="{366D0BAA-7F6F-4758-90F8-4F515588B0CC}" srcOrd="14" destOrd="0" parTransId="{A522D255-69F4-4571-8FEB-90BA72E3DD9D}" sibTransId="{6CE02D35-B72C-4596-B3CD-72217AC2AE9A}"/>
    <dgm:cxn modelId="{2ACC8137-BEC3-4B67-8583-2F68D09DB777}" type="presOf" srcId="{EFFA222D-3D0A-4E80-A8BC-48096A856607}" destId="{DA6BECE9-1D7F-4AA6-861A-FE2E9E78054F}" srcOrd="0" destOrd="0" presId="urn:microsoft.com/office/officeart/2005/8/layout/default"/>
    <dgm:cxn modelId="{7FA1BC48-9B5B-45F3-83F9-1BB018BEEBFE}" type="presOf" srcId="{0980C044-E5BB-4012-B1EB-261647084F57}" destId="{F48CBAAD-D3FA-4169-BE10-6223F6236C36}" srcOrd="0" destOrd="0" presId="urn:microsoft.com/office/officeart/2005/8/layout/default"/>
    <dgm:cxn modelId="{4D9E53A7-BC45-48A4-9967-1F03ED919D6F}" type="presParOf" srcId="{79E9BE93-CC6F-4982-89CB-0E1E296A5217}" destId="{AC54F2FA-3230-4DB6-9FC1-69D47AACF5C8}" srcOrd="0" destOrd="0" presId="urn:microsoft.com/office/officeart/2005/8/layout/default"/>
    <dgm:cxn modelId="{7D53C520-9946-4661-95A4-155692D4048E}" type="presParOf" srcId="{79E9BE93-CC6F-4982-89CB-0E1E296A5217}" destId="{340F9395-1A43-4739-BCDB-6C475C2C3BD6}" srcOrd="1" destOrd="0" presId="urn:microsoft.com/office/officeart/2005/8/layout/default"/>
    <dgm:cxn modelId="{DA148460-0A7C-4C39-937D-F58158E414B6}" type="presParOf" srcId="{79E9BE93-CC6F-4982-89CB-0E1E296A5217}" destId="{521D52A8-E6CD-4534-A13D-68037A410112}" srcOrd="2" destOrd="0" presId="urn:microsoft.com/office/officeart/2005/8/layout/default"/>
    <dgm:cxn modelId="{9BC67EE5-69AA-4FE5-9B1F-00D42E298B4B}" type="presParOf" srcId="{79E9BE93-CC6F-4982-89CB-0E1E296A5217}" destId="{710BD5B2-0734-4BD7-BBB5-29C3E01B0A0C}" srcOrd="3" destOrd="0" presId="urn:microsoft.com/office/officeart/2005/8/layout/default"/>
    <dgm:cxn modelId="{BC5F492C-B1AF-4E3A-84F8-3C41394C7DAD}" type="presParOf" srcId="{79E9BE93-CC6F-4982-89CB-0E1E296A5217}" destId="{D6B280B3-1F13-4567-931B-083B08663FB1}" srcOrd="4" destOrd="0" presId="urn:microsoft.com/office/officeart/2005/8/layout/default"/>
    <dgm:cxn modelId="{6D17B83A-5117-4EA5-948E-ABFBDB7E4BEF}" type="presParOf" srcId="{79E9BE93-CC6F-4982-89CB-0E1E296A5217}" destId="{C5C932E1-55C8-4280-B285-E6F7AFD24C37}" srcOrd="5" destOrd="0" presId="urn:microsoft.com/office/officeart/2005/8/layout/default"/>
    <dgm:cxn modelId="{177A29FE-560E-4FA0-B5BA-5FE13B1DB121}" type="presParOf" srcId="{79E9BE93-CC6F-4982-89CB-0E1E296A5217}" destId="{D4DE9E14-85B7-456B-98AF-A3ADB4B0C680}" srcOrd="6" destOrd="0" presId="urn:microsoft.com/office/officeart/2005/8/layout/default"/>
    <dgm:cxn modelId="{3D1D11BE-9E8A-409F-A0BE-3B12CF7C43A3}" type="presParOf" srcId="{79E9BE93-CC6F-4982-89CB-0E1E296A5217}" destId="{BE19F7E2-1A50-4F29-B342-50A17F08853B}" srcOrd="7" destOrd="0" presId="urn:microsoft.com/office/officeart/2005/8/layout/default"/>
    <dgm:cxn modelId="{5A02EE94-94E0-406A-BF5C-88BA8C6D0F1C}" type="presParOf" srcId="{79E9BE93-CC6F-4982-89CB-0E1E296A5217}" destId="{944783A8-4498-4DDB-AE9A-46E2527F78B1}" srcOrd="8" destOrd="0" presId="urn:microsoft.com/office/officeart/2005/8/layout/default"/>
    <dgm:cxn modelId="{789C5E9B-2304-485D-870B-7D93F134DDB8}" type="presParOf" srcId="{79E9BE93-CC6F-4982-89CB-0E1E296A5217}" destId="{66816E7E-2442-4903-9B47-607955151F69}" srcOrd="9" destOrd="0" presId="urn:microsoft.com/office/officeart/2005/8/layout/default"/>
    <dgm:cxn modelId="{EB2E9E22-2F70-4E2A-AF33-A227CFE1FD70}" type="presParOf" srcId="{79E9BE93-CC6F-4982-89CB-0E1E296A5217}" destId="{F41BF661-90F1-4530-A2A4-54F10996867F}" srcOrd="10" destOrd="0" presId="urn:microsoft.com/office/officeart/2005/8/layout/default"/>
    <dgm:cxn modelId="{E056EEDD-0034-44CD-9E23-041E66EC5395}" type="presParOf" srcId="{79E9BE93-CC6F-4982-89CB-0E1E296A5217}" destId="{6BD8277F-80E0-4884-815E-8E267B2C3EC9}" srcOrd="11" destOrd="0" presId="urn:microsoft.com/office/officeart/2005/8/layout/default"/>
    <dgm:cxn modelId="{0A4A1D12-5ADF-44A6-869F-834410CDD6B8}" type="presParOf" srcId="{79E9BE93-CC6F-4982-89CB-0E1E296A5217}" destId="{525EF115-FDC0-47CE-8031-41E66CD21DC6}" srcOrd="12" destOrd="0" presId="urn:microsoft.com/office/officeart/2005/8/layout/default"/>
    <dgm:cxn modelId="{A1CA56F3-D8BC-48F9-9594-A109BF6E249C}" type="presParOf" srcId="{79E9BE93-CC6F-4982-89CB-0E1E296A5217}" destId="{128943EC-96D1-481D-B766-52872F3C87DF}" srcOrd="13" destOrd="0" presId="urn:microsoft.com/office/officeart/2005/8/layout/default"/>
    <dgm:cxn modelId="{620E9255-D039-42CF-B171-B84CC5A69E91}" type="presParOf" srcId="{79E9BE93-CC6F-4982-89CB-0E1E296A5217}" destId="{66014566-4084-4B3F-91A7-BC5A30C05112}" srcOrd="14" destOrd="0" presId="urn:microsoft.com/office/officeart/2005/8/layout/default"/>
    <dgm:cxn modelId="{07697A26-C30A-4873-8B16-FC76EB065450}" type="presParOf" srcId="{79E9BE93-CC6F-4982-89CB-0E1E296A5217}" destId="{60A3627D-D04D-455F-97B5-58DD1CB29DC3}" srcOrd="15" destOrd="0" presId="urn:microsoft.com/office/officeart/2005/8/layout/default"/>
    <dgm:cxn modelId="{B00BD2AB-EF68-4A12-A57D-8C858E6532F3}" type="presParOf" srcId="{79E9BE93-CC6F-4982-89CB-0E1E296A5217}" destId="{0ADB360D-A3E8-4C64-82EC-378F49981A33}" srcOrd="16" destOrd="0" presId="urn:microsoft.com/office/officeart/2005/8/layout/default"/>
    <dgm:cxn modelId="{3C204C47-206C-42E7-98A6-E972F97220CB}" type="presParOf" srcId="{79E9BE93-CC6F-4982-89CB-0E1E296A5217}" destId="{22FB168F-B41A-471E-8D12-625A5DF74D9D}" srcOrd="17" destOrd="0" presId="urn:microsoft.com/office/officeart/2005/8/layout/default"/>
    <dgm:cxn modelId="{48FA520C-E512-47DC-A026-F6BD79E93EBF}" type="presParOf" srcId="{79E9BE93-CC6F-4982-89CB-0E1E296A5217}" destId="{77042D10-A10B-46C7-A11F-958E4DA300C7}" srcOrd="18" destOrd="0" presId="urn:microsoft.com/office/officeart/2005/8/layout/default"/>
    <dgm:cxn modelId="{A5E23268-6EDA-4782-A754-D600D494A75D}" type="presParOf" srcId="{79E9BE93-CC6F-4982-89CB-0E1E296A5217}" destId="{32623155-6FF9-497E-83E8-F9FF4C7E00FD}" srcOrd="19" destOrd="0" presId="urn:microsoft.com/office/officeart/2005/8/layout/default"/>
    <dgm:cxn modelId="{EC192327-0822-4D05-96F8-7AEF0CA33001}" type="presParOf" srcId="{79E9BE93-CC6F-4982-89CB-0E1E296A5217}" destId="{E4139FE4-A408-4B50-9776-4652D0E3E4F1}" srcOrd="20" destOrd="0" presId="urn:microsoft.com/office/officeart/2005/8/layout/default"/>
    <dgm:cxn modelId="{C8BE84FB-9B77-4DE9-ADA7-43643CF7461E}" type="presParOf" srcId="{79E9BE93-CC6F-4982-89CB-0E1E296A5217}" destId="{4EFEC5A4-42BE-4214-8162-8A8073068AFA}" srcOrd="21" destOrd="0" presId="urn:microsoft.com/office/officeart/2005/8/layout/default"/>
    <dgm:cxn modelId="{746E07D5-219C-4EC7-A2DF-481C9BDE3DAE}" type="presParOf" srcId="{79E9BE93-CC6F-4982-89CB-0E1E296A5217}" destId="{E398305C-2771-47FF-B52E-3754DB1BCB1E}" srcOrd="22" destOrd="0" presId="urn:microsoft.com/office/officeart/2005/8/layout/default"/>
    <dgm:cxn modelId="{95E6742A-E4C9-4A90-8A03-197C6790EDF0}" type="presParOf" srcId="{79E9BE93-CC6F-4982-89CB-0E1E296A5217}" destId="{8E945B43-5AD7-448F-B7D5-C7487862F603}" srcOrd="23" destOrd="0" presId="urn:microsoft.com/office/officeart/2005/8/layout/default"/>
    <dgm:cxn modelId="{4F4F30FE-6D79-4D5C-96A4-E3589CD6F62A}" type="presParOf" srcId="{79E9BE93-CC6F-4982-89CB-0E1E296A5217}" destId="{DA6BECE9-1D7F-4AA6-861A-FE2E9E78054F}" srcOrd="24" destOrd="0" presId="urn:microsoft.com/office/officeart/2005/8/layout/default"/>
    <dgm:cxn modelId="{81A5DCAF-F956-45E4-9E31-5026B9004BE9}" type="presParOf" srcId="{79E9BE93-CC6F-4982-89CB-0E1E296A5217}" destId="{BB4794E3-9D97-4318-B0C2-6414E55BC004}" srcOrd="25" destOrd="0" presId="urn:microsoft.com/office/officeart/2005/8/layout/default"/>
    <dgm:cxn modelId="{45BCD53C-59C7-4C0A-BA1A-778C4172FDD6}" type="presParOf" srcId="{79E9BE93-CC6F-4982-89CB-0E1E296A5217}" destId="{D9B7F087-835E-4156-9C78-FC8581B60D90}" srcOrd="26" destOrd="0" presId="urn:microsoft.com/office/officeart/2005/8/layout/default"/>
    <dgm:cxn modelId="{F0C072AD-3573-4812-8B19-647F2B16F60C}" type="presParOf" srcId="{79E9BE93-CC6F-4982-89CB-0E1E296A5217}" destId="{961C2AE6-587F-4772-90AF-3F1B45F45FD5}" srcOrd="27" destOrd="0" presId="urn:microsoft.com/office/officeart/2005/8/layout/default"/>
    <dgm:cxn modelId="{104870B2-5E29-4970-9D35-8706CFCAB10C}" type="presParOf" srcId="{79E9BE93-CC6F-4982-89CB-0E1E296A5217}" destId="{FCE17A0E-C76A-42DF-A0DC-8A4A045920BA}" srcOrd="28" destOrd="0" presId="urn:microsoft.com/office/officeart/2005/8/layout/default"/>
    <dgm:cxn modelId="{CE8A4AA5-7144-487D-A0AA-5D77C06B33BE}" type="presParOf" srcId="{79E9BE93-CC6F-4982-89CB-0E1E296A5217}" destId="{707FD492-0DFF-42A5-9E40-82BD882D155C}" srcOrd="29" destOrd="0" presId="urn:microsoft.com/office/officeart/2005/8/layout/default"/>
    <dgm:cxn modelId="{85467607-99D4-4363-A286-25D5607EB77B}" type="presParOf" srcId="{79E9BE93-CC6F-4982-89CB-0E1E296A5217}" destId="{F1A87764-F85C-429F-A864-3C7A17849D4B}" srcOrd="30" destOrd="0" presId="urn:microsoft.com/office/officeart/2005/8/layout/default"/>
    <dgm:cxn modelId="{1E4FD39A-1A74-4241-9C42-DEA2EB4D9E4E}" type="presParOf" srcId="{79E9BE93-CC6F-4982-89CB-0E1E296A5217}" destId="{EEEACEA6-745E-49FA-AED1-EF6FCC1FB81E}" srcOrd="31" destOrd="0" presId="urn:microsoft.com/office/officeart/2005/8/layout/default"/>
    <dgm:cxn modelId="{A5CC09F0-CCB6-4078-858D-98A526231186}" type="presParOf" srcId="{79E9BE93-CC6F-4982-89CB-0E1E296A5217}" destId="{254FF30F-760D-474C-B452-9E0ECCD79E6E}" srcOrd="32" destOrd="0" presId="urn:microsoft.com/office/officeart/2005/8/layout/default"/>
    <dgm:cxn modelId="{09A8DBC5-76F5-4EA3-80D4-178A38BA0FFA}" type="presParOf" srcId="{79E9BE93-CC6F-4982-89CB-0E1E296A5217}" destId="{0E366063-0BCA-421C-98AF-DF4BD2D0D5FC}" srcOrd="33" destOrd="0" presId="urn:microsoft.com/office/officeart/2005/8/layout/default"/>
    <dgm:cxn modelId="{E00B792D-0FDE-4141-8E97-12814326F6F3}" type="presParOf" srcId="{79E9BE93-CC6F-4982-89CB-0E1E296A5217}" destId="{F48CBAAD-D3FA-4169-BE10-6223F6236C36}" srcOrd="34" destOrd="0" presId="urn:microsoft.com/office/officeart/2005/8/layout/default"/>
    <dgm:cxn modelId="{E81197CF-C236-4E20-8E04-15AA1921DC79}" type="presParOf" srcId="{79E9BE93-CC6F-4982-89CB-0E1E296A5217}" destId="{33F9FFBE-24DB-4FAD-9CDE-70F89080999E}" srcOrd="35" destOrd="0" presId="urn:microsoft.com/office/officeart/2005/8/layout/default"/>
    <dgm:cxn modelId="{26E74EB1-7CEA-4569-92F1-F6B6FB4F378B}" type="presParOf" srcId="{79E9BE93-CC6F-4982-89CB-0E1E296A5217}" destId="{8722F435-E96E-4E68-9F8F-7D098AF73336}" srcOrd="36" destOrd="0" presId="urn:microsoft.com/office/officeart/2005/8/layout/default"/>
    <dgm:cxn modelId="{8464E01B-3080-46F1-81C8-3FA854E23CAB}" type="presParOf" srcId="{79E9BE93-CC6F-4982-89CB-0E1E296A5217}" destId="{2856B77A-8DA3-4DBA-83D4-0D8FC4B73847}" srcOrd="37" destOrd="0" presId="urn:microsoft.com/office/officeart/2005/8/layout/default"/>
    <dgm:cxn modelId="{6FD011C7-54DF-4284-A2DD-AC2237F0847A}" type="presParOf" srcId="{79E9BE93-CC6F-4982-89CB-0E1E296A5217}" destId="{FFBF57CF-8B62-449B-9415-4FA94C2C53D1}" srcOrd="3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A2C9A6-28EB-48F5-BF75-67C762F0406D}" type="doc">
      <dgm:prSet loTypeId="urn:microsoft.com/office/officeart/2005/8/layout/default" loCatId="list" qsTypeId="urn:microsoft.com/office/officeart/2005/8/quickstyle/simple5" qsCatId="simple" csTypeId="urn:microsoft.com/office/officeart/2005/8/colors/colorful2" csCatId="colorful"/>
      <dgm:spPr/>
      <dgm:t>
        <a:bodyPr/>
        <a:lstStyle/>
        <a:p>
          <a:endParaRPr lang="en-US"/>
        </a:p>
      </dgm:t>
    </dgm:pt>
    <dgm:pt modelId="{E61E134E-4413-4DDB-A13D-DED4CD479957}">
      <dgm:prSet/>
      <dgm:spPr/>
      <dgm:t>
        <a:bodyPr/>
        <a:lstStyle/>
        <a:p>
          <a:r>
            <a:rPr lang="en-US"/>
            <a:t>Advanced Electric Systems in Electric Vehicles </a:t>
          </a:r>
        </a:p>
      </dgm:t>
    </dgm:pt>
    <dgm:pt modelId="{ADC87681-F480-4508-9460-BFE9944A91C8}" type="parTrans" cxnId="{F234FB7B-3D9C-431B-9DCD-06B010D1F41E}">
      <dgm:prSet/>
      <dgm:spPr/>
      <dgm:t>
        <a:bodyPr/>
        <a:lstStyle/>
        <a:p>
          <a:endParaRPr lang="en-US"/>
        </a:p>
      </dgm:t>
    </dgm:pt>
    <dgm:pt modelId="{7C70E5F0-FD8A-4AAC-B981-BCE137F88D97}" type="sibTrans" cxnId="{F234FB7B-3D9C-431B-9DCD-06B010D1F41E}">
      <dgm:prSet/>
      <dgm:spPr/>
      <dgm:t>
        <a:bodyPr/>
        <a:lstStyle/>
        <a:p>
          <a:endParaRPr lang="en-US"/>
        </a:p>
      </dgm:t>
    </dgm:pt>
    <dgm:pt modelId="{01028F54-8A39-4B99-8C86-17AE40F09D25}">
      <dgm:prSet/>
      <dgm:spPr/>
      <dgm:t>
        <a:bodyPr/>
        <a:lstStyle/>
        <a:p>
          <a:r>
            <a:rPr lang="en-US"/>
            <a:t>Advanced Energy Systems in Electric Vehicles</a:t>
          </a:r>
        </a:p>
      </dgm:t>
    </dgm:pt>
    <dgm:pt modelId="{C322A392-1F1B-4C3E-8D69-86603702F705}" type="parTrans" cxnId="{8165585D-AFDF-4443-AAD2-AA6F93CFECBD}">
      <dgm:prSet/>
      <dgm:spPr/>
      <dgm:t>
        <a:bodyPr/>
        <a:lstStyle/>
        <a:p>
          <a:endParaRPr lang="en-US"/>
        </a:p>
      </dgm:t>
    </dgm:pt>
    <dgm:pt modelId="{8FF795D5-CC10-4B6A-A150-E3E4CCC62893}" type="sibTrans" cxnId="{8165585D-AFDF-4443-AAD2-AA6F93CFECBD}">
      <dgm:prSet/>
      <dgm:spPr/>
      <dgm:t>
        <a:bodyPr/>
        <a:lstStyle/>
        <a:p>
          <a:endParaRPr lang="en-US"/>
        </a:p>
      </dgm:t>
    </dgm:pt>
    <dgm:pt modelId="{9EB3048F-F007-482F-8BC4-744B036FD3B9}">
      <dgm:prSet/>
      <dgm:spPr/>
      <dgm:t>
        <a:bodyPr/>
        <a:lstStyle/>
        <a:p>
          <a:r>
            <a:rPr lang="en-US"/>
            <a:t>Electronics and Communications Systems in EVs </a:t>
          </a:r>
        </a:p>
      </dgm:t>
    </dgm:pt>
    <dgm:pt modelId="{A7E03B65-3BD8-45AD-BD27-63B52B3C7C92}" type="parTrans" cxnId="{2158EDE4-EFF1-42E3-86CA-0452C8FE557C}">
      <dgm:prSet/>
      <dgm:spPr/>
      <dgm:t>
        <a:bodyPr/>
        <a:lstStyle/>
        <a:p>
          <a:endParaRPr lang="en-US"/>
        </a:p>
      </dgm:t>
    </dgm:pt>
    <dgm:pt modelId="{A02DC546-46FD-400C-AAEE-BD92BD3A5C61}" type="sibTrans" cxnId="{2158EDE4-EFF1-42E3-86CA-0452C8FE557C}">
      <dgm:prSet/>
      <dgm:spPr/>
      <dgm:t>
        <a:bodyPr/>
        <a:lstStyle/>
        <a:p>
          <a:endParaRPr lang="en-US"/>
        </a:p>
      </dgm:t>
    </dgm:pt>
    <dgm:pt modelId="{AEC2D2BE-7CDF-41CA-A842-0DFEE74988A1}">
      <dgm:prSet/>
      <dgm:spPr/>
      <dgm:t>
        <a:bodyPr/>
        <a:lstStyle/>
        <a:p>
          <a:r>
            <a:rPr lang="en-US"/>
            <a:t>Mechanical and Hydraulic Systems in Electric Vehicles </a:t>
          </a:r>
        </a:p>
      </dgm:t>
    </dgm:pt>
    <dgm:pt modelId="{9152BC9F-4048-423A-A3FB-C7766423E13E}" type="parTrans" cxnId="{FD489B06-2CFB-436D-9617-35265D3A464E}">
      <dgm:prSet/>
      <dgm:spPr/>
      <dgm:t>
        <a:bodyPr/>
        <a:lstStyle/>
        <a:p>
          <a:endParaRPr lang="en-US"/>
        </a:p>
      </dgm:t>
    </dgm:pt>
    <dgm:pt modelId="{4E59479B-E74E-422F-A7A4-2E721C8FB613}" type="sibTrans" cxnId="{FD489B06-2CFB-436D-9617-35265D3A464E}">
      <dgm:prSet/>
      <dgm:spPr/>
      <dgm:t>
        <a:bodyPr/>
        <a:lstStyle/>
        <a:p>
          <a:endParaRPr lang="en-US"/>
        </a:p>
      </dgm:t>
    </dgm:pt>
    <dgm:pt modelId="{45C76521-9639-48A0-A0D2-022C6BDBB147}">
      <dgm:prSet/>
      <dgm:spPr/>
      <dgm:t>
        <a:bodyPr/>
        <a:lstStyle/>
        <a:p>
          <a:r>
            <a:rPr lang="en-US"/>
            <a:t>Thermal Systems in Electric Vehicles </a:t>
          </a:r>
        </a:p>
      </dgm:t>
    </dgm:pt>
    <dgm:pt modelId="{533008BA-10E4-4A6A-B8D3-D3DC6CFCEF9E}" type="parTrans" cxnId="{3DB4E744-E40B-449C-A1BD-B151C502B141}">
      <dgm:prSet/>
      <dgm:spPr/>
      <dgm:t>
        <a:bodyPr/>
        <a:lstStyle/>
        <a:p>
          <a:endParaRPr lang="en-US"/>
        </a:p>
      </dgm:t>
    </dgm:pt>
    <dgm:pt modelId="{539D559C-AB38-4C40-AAF5-CD3F138F30E0}" type="sibTrans" cxnId="{3DB4E744-E40B-449C-A1BD-B151C502B141}">
      <dgm:prSet/>
      <dgm:spPr/>
      <dgm:t>
        <a:bodyPr/>
        <a:lstStyle/>
        <a:p>
          <a:endParaRPr lang="en-US"/>
        </a:p>
      </dgm:t>
    </dgm:pt>
    <dgm:pt modelId="{1360A0C2-41AE-43B9-A3CE-3868294F3BCA}">
      <dgm:prSet/>
      <dgm:spPr/>
      <dgm:t>
        <a:bodyPr/>
        <a:lstStyle/>
        <a:p>
          <a:r>
            <a:rPr lang="en-US"/>
            <a:t>Expert/Artificial Intelligence Systems in Electric Vehicles </a:t>
          </a:r>
        </a:p>
      </dgm:t>
    </dgm:pt>
    <dgm:pt modelId="{476BAB41-35EE-4258-9D56-15D8C74EC775}" type="parTrans" cxnId="{29FDA7ED-FE08-474F-B5C8-93BC035515AF}">
      <dgm:prSet/>
      <dgm:spPr/>
      <dgm:t>
        <a:bodyPr/>
        <a:lstStyle/>
        <a:p>
          <a:endParaRPr lang="en-US"/>
        </a:p>
      </dgm:t>
    </dgm:pt>
    <dgm:pt modelId="{981C039C-4733-4B6F-B5B6-B8A6C8088998}" type="sibTrans" cxnId="{29FDA7ED-FE08-474F-B5C8-93BC035515AF}">
      <dgm:prSet/>
      <dgm:spPr/>
      <dgm:t>
        <a:bodyPr/>
        <a:lstStyle/>
        <a:p>
          <a:endParaRPr lang="en-US"/>
        </a:p>
      </dgm:t>
    </dgm:pt>
    <dgm:pt modelId="{16DA84CF-2158-41D4-B430-B833ADF678BD}">
      <dgm:prSet/>
      <dgm:spPr/>
      <dgm:t>
        <a:bodyPr/>
        <a:lstStyle/>
        <a:p>
          <a:r>
            <a:rPr lang="en-US"/>
            <a:t>Advanced Materials for Electric Vehicles </a:t>
          </a:r>
        </a:p>
      </dgm:t>
    </dgm:pt>
    <dgm:pt modelId="{B5C80901-93BA-4E1A-B704-0136E44F3FC8}" type="parTrans" cxnId="{E0FCDA7B-2CD9-44D8-A673-9758C4B155D7}">
      <dgm:prSet/>
      <dgm:spPr/>
      <dgm:t>
        <a:bodyPr/>
        <a:lstStyle/>
        <a:p>
          <a:endParaRPr lang="en-US"/>
        </a:p>
      </dgm:t>
    </dgm:pt>
    <dgm:pt modelId="{1A43BF03-78B3-4FCE-A07B-9AC1FCCADD38}" type="sibTrans" cxnId="{E0FCDA7B-2CD9-44D8-A673-9758C4B155D7}">
      <dgm:prSet/>
      <dgm:spPr/>
      <dgm:t>
        <a:bodyPr/>
        <a:lstStyle/>
        <a:p>
          <a:endParaRPr lang="en-US"/>
        </a:p>
      </dgm:t>
    </dgm:pt>
    <dgm:pt modelId="{B7835BD2-FDAC-4613-97B8-844B0102C965}">
      <dgm:prSet/>
      <dgm:spPr/>
      <dgm:t>
        <a:bodyPr/>
        <a:lstStyle/>
        <a:p>
          <a:r>
            <a:rPr lang="en-US"/>
            <a:t>Prototyping and Evaluation of Electric Vehicles </a:t>
          </a:r>
        </a:p>
      </dgm:t>
    </dgm:pt>
    <dgm:pt modelId="{2280A178-788E-4A40-9DD6-437AC777FB31}" type="parTrans" cxnId="{C852C6F9-7A21-4873-81EB-CAE4A5D8D601}">
      <dgm:prSet/>
      <dgm:spPr/>
      <dgm:t>
        <a:bodyPr/>
        <a:lstStyle/>
        <a:p>
          <a:endParaRPr lang="en-US"/>
        </a:p>
      </dgm:t>
    </dgm:pt>
    <dgm:pt modelId="{3F26963D-614A-452B-A37A-63D2CCB30A47}" type="sibTrans" cxnId="{C852C6F9-7A21-4873-81EB-CAE4A5D8D601}">
      <dgm:prSet/>
      <dgm:spPr/>
      <dgm:t>
        <a:bodyPr/>
        <a:lstStyle/>
        <a:p>
          <a:endParaRPr lang="en-US"/>
        </a:p>
      </dgm:t>
    </dgm:pt>
    <dgm:pt modelId="{C478CA55-D113-4831-AC42-363E41961054}">
      <dgm:prSet/>
      <dgm:spPr/>
      <dgm:t>
        <a:bodyPr/>
        <a:lstStyle/>
        <a:p>
          <a:r>
            <a:rPr lang="en-US"/>
            <a:t>Support Domains for Electric Vehicles</a:t>
          </a:r>
        </a:p>
      </dgm:t>
    </dgm:pt>
    <dgm:pt modelId="{00C6D12E-2C6B-4CC6-85CC-3861BB244CBA}" type="parTrans" cxnId="{A80A760E-56A2-405B-BE35-8C6DB119D1D9}">
      <dgm:prSet/>
      <dgm:spPr/>
      <dgm:t>
        <a:bodyPr/>
        <a:lstStyle/>
        <a:p>
          <a:endParaRPr lang="en-US"/>
        </a:p>
      </dgm:t>
    </dgm:pt>
    <dgm:pt modelId="{E74DDF2B-3550-45E3-BEBE-D6A1FB56E9F4}" type="sibTrans" cxnId="{A80A760E-56A2-405B-BE35-8C6DB119D1D9}">
      <dgm:prSet/>
      <dgm:spPr/>
      <dgm:t>
        <a:bodyPr/>
        <a:lstStyle/>
        <a:p>
          <a:endParaRPr lang="en-US"/>
        </a:p>
      </dgm:t>
    </dgm:pt>
    <dgm:pt modelId="{328CEE52-8665-4195-BED6-4A59C7BD62CA}" type="pres">
      <dgm:prSet presAssocID="{43A2C9A6-28EB-48F5-BF75-67C762F0406D}" presName="diagram" presStyleCnt="0">
        <dgm:presLayoutVars>
          <dgm:dir/>
          <dgm:resizeHandles val="exact"/>
        </dgm:presLayoutVars>
      </dgm:prSet>
      <dgm:spPr/>
      <dgm:t>
        <a:bodyPr/>
        <a:lstStyle/>
        <a:p>
          <a:endParaRPr lang="pl-PL"/>
        </a:p>
      </dgm:t>
    </dgm:pt>
    <dgm:pt modelId="{D39675D6-F1A3-47AB-ACD5-0A4555CD7BFA}" type="pres">
      <dgm:prSet presAssocID="{E61E134E-4413-4DDB-A13D-DED4CD479957}" presName="node" presStyleLbl="node1" presStyleIdx="0" presStyleCnt="9">
        <dgm:presLayoutVars>
          <dgm:bulletEnabled val="1"/>
        </dgm:presLayoutVars>
      </dgm:prSet>
      <dgm:spPr/>
      <dgm:t>
        <a:bodyPr/>
        <a:lstStyle/>
        <a:p>
          <a:endParaRPr lang="pl-PL"/>
        </a:p>
      </dgm:t>
    </dgm:pt>
    <dgm:pt modelId="{FA783C7C-4FD3-4217-A093-054954ADDBB1}" type="pres">
      <dgm:prSet presAssocID="{7C70E5F0-FD8A-4AAC-B981-BCE137F88D97}" presName="sibTrans" presStyleCnt="0"/>
      <dgm:spPr/>
    </dgm:pt>
    <dgm:pt modelId="{67EEDA4B-FC2C-42E9-85DE-F30D4007F787}" type="pres">
      <dgm:prSet presAssocID="{01028F54-8A39-4B99-8C86-17AE40F09D25}" presName="node" presStyleLbl="node1" presStyleIdx="1" presStyleCnt="9">
        <dgm:presLayoutVars>
          <dgm:bulletEnabled val="1"/>
        </dgm:presLayoutVars>
      </dgm:prSet>
      <dgm:spPr/>
      <dgm:t>
        <a:bodyPr/>
        <a:lstStyle/>
        <a:p>
          <a:endParaRPr lang="pl-PL"/>
        </a:p>
      </dgm:t>
    </dgm:pt>
    <dgm:pt modelId="{3483C01E-0678-474A-B95F-A808E4197D4A}" type="pres">
      <dgm:prSet presAssocID="{8FF795D5-CC10-4B6A-A150-E3E4CCC62893}" presName="sibTrans" presStyleCnt="0"/>
      <dgm:spPr/>
    </dgm:pt>
    <dgm:pt modelId="{C39AF5D5-3BC6-433B-917A-1B76A6B79184}" type="pres">
      <dgm:prSet presAssocID="{9EB3048F-F007-482F-8BC4-744B036FD3B9}" presName="node" presStyleLbl="node1" presStyleIdx="2" presStyleCnt="9">
        <dgm:presLayoutVars>
          <dgm:bulletEnabled val="1"/>
        </dgm:presLayoutVars>
      </dgm:prSet>
      <dgm:spPr/>
      <dgm:t>
        <a:bodyPr/>
        <a:lstStyle/>
        <a:p>
          <a:endParaRPr lang="pl-PL"/>
        </a:p>
      </dgm:t>
    </dgm:pt>
    <dgm:pt modelId="{2FA7838A-4DB6-47D3-BD0F-152275A7EFF2}" type="pres">
      <dgm:prSet presAssocID="{A02DC546-46FD-400C-AAEE-BD92BD3A5C61}" presName="sibTrans" presStyleCnt="0"/>
      <dgm:spPr/>
    </dgm:pt>
    <dgm:pt modelId="{0A7FFE5C-E2F5-45EA-9724-BAAB0798D667}" type="pres">
      <dgm:prSet presAssocID="{AEC2D2BE-7CDF-41CA-A842-0DFEE74988A1}" presName="node" presStyleLbl="node1" presStyleIdx="3" presStyleCnt="9">
        <dgm:presLayoutVars>
          <dgm:bulletEnabled val="1"/>
        </dgm:presLayoutVars>
      </dgm:prSet>
      <dgm:spPr/>
      <dgm:t>
        <a:bodyPr/>
        <a:lstStyle/>
        <a:p>
          <a:endParaRPr lang="pl-PL"/>
        </a:p>
      </dgm:t>
    </dgm:pt>
    <dgm:pt modelId="{88AA20FF-83B9-4F8C-8A17-2D3E4205CD57}" type="pres">
      <dgm:prSet presAssocID="{4E59479B-E74E-422F-A7A4-2E721C8FB613}" presName="sibTrans" presStyleCnt="0"/>
      <dgm:spPr/>
    </dgm:pt>
    <dgm:pt modelId="{D5547188-20DB-4D7F-A135-8FD9F65F6348}" type="pres">
      <dgm:prSet presAssocID="{45C76521-9639-48A0-A0D2-022C6BDBB147}" presName="node" presStyleLbl="node1" presStyleIdx="4" presStyleCnt="9">
        <dgm:presLayoutVars>
          <dgm:bulletEnabled val="1"/>
        </dgm:presLayoutVars>
      </dgm:prSet>
      <dgm:spPr/>
      <dgm:t>
        <a:bodyPr/>
        <a:lstStyle/>
        <a:p>
          <a:endParaRPr lang="pl-PL"/>
        </a:p>
      </dgm:t>
    </dgm:pt>
    <dgm:pt modelId="{06427634-C33E-4CE4-8D24-24BA37424A8F}" type="pres">
      <dgm:prSet presAssocID="{539D559C-AB38-4C40-AAF5-CD3F138F30E0}" presName="sibTrans" presStyleCnt="0"/>
      <dgm:spPr/>
    </dgm:pt>
    <dgm:pt modelId="{E7F4145C-20AC-4416-9E47-AD2642233C26}" type="pres">
      <dgm:prSet presAssocID="{1360A0C2-41AE-43B9-A3CE-3868294F3BCA}" presName="node" presStyleLbl="node1" presStyleIdx="5" presStyleCnt="9">
        <dgm:presLayoutVars>
          <dgm:bulletEnabled val="1"/>
        </dgm:presLayoutVars>
      </dgm:prSet>
      <dgm:spPr/>
      <dgm:t>
        <a:bodyPr/>
        <a:lstStyle/>
        <a:p>
          <a:endParaRPr lang="pl-PL"/>
        </a:p>
      </dgm:t>
    </dgm:pt>
    <dgm:pt modelId="{015941F3-1902-4758-B4CE-C8F189FBAD72}" type="pres">
      <dgm:prSet presAssocID="{981C039C-4733-4B6F-B5B6-B8A6C8088998}" presName="sibTrans" presStyleCnt="0"/>
      <dgm:spPr/>
    </dgm:pt>
    <dgm:pt modelId="{6A5FCAA2-C7C5-46D3-A3DC-52D50EA6276B}" type="pres">
      <dgm:prSet presAssocID="{16DA84CF-2158-41D4-B430-B833ADF678BD}" presName="node" presStyleLbl="node1" presStyleIdx="6" presStyleCnt="9">
        <dgm:presLayoutVars>
          <dgm:bulletEnabled val="1"/>
        </dgm:presLayoutVars>
      </dgm:prSet>
      <dgm:spPr/>
      <dgm:t>
        <a:bodyPr/>
        <a:lstStyle/>
        <a:p>
          <a:endParaRPr lang="pl-PL"/>
        </a:p>
      </dgm:t>
    </dgm:pt>
    <dgm:pt modelId="{370E2CB2-AC43-465A-8ADE-660378A1F648}" type="pres">
      <dgm:prSet presAssocID="{1A43BF03-78B3-4FCE-A07B-9AC1FCCADD38}" presName="sibTrans" presStyleCnt="0"/>
      <dgm:spPr/>
    </dgm:pt>
    <dgm:pt modelId="{5AA606FB-AE73-41C2-BA15-55A219EADE8E}" type="pres">
      <dgm:prSet presAssocID="{B7835BD2-FDAC-4613-97B8-844B0102C965}" presName="node" presStyleLbl="node1" presStyleIdx="7" presStyleCnt="9">
        <dgm:presLayoutVars>
          <dgm:bulletEnabled val="1"/>
        </dgm:presLayoutVars>
      </dgm:prSet>
      <dgm:spPr/>
      <dgm:t>
        <a:bodyPr/>
        <a:lstStyle/>
        <a:p>
          <a:endParaRPr lang="pl-PL"/>
        </a:p>
      </dgm:t>
    </dgm:pt>
    <dgm:pt modelId="{7AE64C73-1C40-4597-B6E9-84950B18E8A4}" type="pres">
      <dgm:prSet presAssocID="{3F26963D-614A-452B-A37A-63D2CCB30A47}" presName="sibTrans" presStyleCnt="0"/>
      <dgm:spPr/>
    </dgm:pt>
    <dgm:pt modelId="{76167941-3B22-4B05-9D6E-18E2D0333B3A}" type="pres">
      <dgm:prSet presAssocID="{C478CA55-D113-4831-AC42-363E41961054}" presName="node" presStyleLbl="node1" presStyleIdx="8" presStyleCnt="9">
        <dgm:presLayoutVars>
          <dgm:bulletEnabled val="1"/>
        </dgm:presLayoutVars>
      </dgm:prSet>
      <dgm:spPr/>
      <dgm:t>
        <a:bodyPr/>
        <a:lstStyle/>
        <a:p>
          <a:endParaRPr lang="pl-PL"/>
        </a:p>
      </dgm:t>
    </dgm:pt>
  </dgm:ptLst>
  <dgm:cxnLst>
    <dgm:cxn modelId="{F234FB7B-3D9C-431B-9DCD-06B010D1F41E}" srcId="{43A2C9A6-28EB-48F5-BF75-67C762F0406D}" destId="{E61E134E-4413-4DDB-A13D-DED4CD479957}" srcOrd="0" destOrd="0" parTransId="{ADC87681-F480-4508-9460-BFE9944A91C8}" sibTransId="{7C70E5F0-FD8A-4AAC-B981-BCE137F88D97}"/>
    <dgm:cxn modelId="{C852C6F9-7A21-4873-81EB-CAE4A5D8D601}" srcId="{43A2C9A6-28EB-48F5-BF75-67C762F0406D}" destId="{B7835BD2-FDAC-4613-97B8-844B0102C965}" srcOrd="7" destOrd="0" parTransId="{2280A178-788E-4A40-9DD6-437AC777FB31}" sibTransId="{3F26963D-614A-452B-A37A-63D2CCB30A47}"/>
    <dgm:cxn modelId="{667CAEC4-52FF-49A1-BF40-2BB07F0298AB}" type="presOf" srcId="{C478CA55-D113-4831-AC42-363E41961054}" destId="{76167941-3B22-4B05-9D6E-18E2D0333B3A}" srcOrd="0" destOrd="0" presId="urn:microsoft.com/office/officeart/2005/8/layout/default"/>
    <dgm:cxn modelId="{236750CF-BC0C-4FC3-84E4-B56F3B3FAEBF}" type="presOf" srcId="{16DA84CF-2158-41D4-B430-B833ADF678BD}" destId="{6A5FCAA2-C7C5-46D3-A3DC-52D50EA6276B}" srcOrd="0" destOrd="0" presId="urn:microsoft.com/office/officeart/2005/8/layout/default"/>
    <dgm:cxn modelId="{5F3F5E68-2EB8-462E-AAE1-60FFDCC67656}" type="presOf" srcId="{43A2C9A6-28EB-48F5-BF75-67C762F0406D}" destId="{328CEE52-8665-4195-BED6-4A59C7BD62CA}" srcOrd="0" destOrd="0" presId="urn:microsoft.com/office/officeart/2005/8/layout/default"/>
    <dgm:cxn modelId="{3DB4E744-E40B-449C-A1BD-B151C502B141}" srcId="{43A2C9A6-28EB-48F5-BF75-67C762F0406D}" destId="{45C76521-9639-48A0-A0D2-022C6BDBB147}" srcOrd="4" destOrd="0" parTransId="{533008BA-10E4-4A6A-B8D3-D3DC6CFCEF9E}" sibTransId="{539D559C-AB38-4C40-AAF5-CD3F138F30E0}"/>
    <dgm:cxn modelId="{2158EDE4-EFF1-42E3-86CA-0452C8FE557C}" srcId="{43A2C9A6-28EB-48F5-BF75-67C762F0406D}" destId="{9EB3048F-F007-482F-8BC4-744B036FD3B9}" srcOrd="2" destOrd="0" parTransId="{A7E03B65-3BD8-45AD-BD27-63B52B3C7C92}" sibTransId="{A02DC546-46FD-400C-AAEE-BD92BD3A5C61}"/>
    <dgm:cxn modelId="{50A3BAFA-8477-4AB6-B0AB-A0A29E668DA8}" type="presOf" srcId="{1360A0C2-41AE-43B9-A3CE-3868294F3BCA}" destId="{E7F4145C-20AC-4416-9E47-AD2642233C26}" srcOrd="0" destOrd="0" presId="urn:microsoft.com/office/officeart/2005/8/layout/default"/>
    <dgm:cxn modelId="{8165585D-AFDF-4443-AAD2-AA6F93CFECBD}" srcId="{43A2C9A6-28EB-48F5-BF75-67C762F0406D}" destId="{01028F54-8A39-4B99-8C86-17AE40F09D25}" srcOrd="1" destOrd="0" parTransId="{C322A392-1F1B-4C3E-8D69-86603702F705}" sibTransId="{8FF795D5-CC10-4B6A-A150-E3E4CCC62893}"/>
    <dgm:cxn modelId="{E0FCDA7B-2CD9-44D8-A673-9758C4B155D7}" srcId="{43A2C9A6-28EB-48F5-BF75-67C762F0406D}" destId="{16DA84CF-2158-41D4-B430-B833ADF678BD}" srcOrd="6" destOrd="0" parTransId="{B5C80901-93BA-4E1A-B704-0136E44F3FC8}" sibTransId="{1A43BF03-78B3-4FCE-A07B-9AC1FCCADD38}"/>
    <dgm:cxn modelId="{A80A760E-56A2-405B-BE35-8C6DB119D1D9}" srcId="{43A2C9A6-28EB-48F5-BF75-67C762F0406D}" destId="{C478CA55-D113-4831-AC42-363E41961054}" srcOrd="8" destOrd="0" parTransId="{00C6D12E-2C6B-4CC6-85CC-3861BB244CBA}" sibTransId="{E74DDF2B-3550-45E3-BEBE-D6A1FB56E9F4}"/>
    <dgm:cxn modelId="{FD489B06-2CFB-436D-9617-35265D3A464E}" srcId="{43A2C9A6-28EB-48F5-BF75-67C762F0406D}" destId="{AEC2D2BE-7CDF-41CA-A842-0DFEE74988A1}" srcOrd="3" destOrd="0" parTransId="{9152BC9F-4048-423A-A3FB-C7766423E13E}" sibTransId="{4E59479B-E74E-422F-A7A4-2E721C8FB613}"/>
    <dgm:cxn modelId="{D845F1C4-6138-46A2-9F6B-976F66AE0408}" type="presOf" srcId="{B7835BD2-FDAC-4613-97B8-844B0102C965}" destId="{5AA606FB-AE73-41C2-BA15-55A219EADE8E}" srcOrd="0" destOrd="0" presId="urn:microsoft.com/office/officeart/2005/8/layout/default"/>
    <dgm:cxn modelId="{29FDA7ED-FE08-474F-B5C8-93BC035515AF}" srcId="{43A2C9A6-28EB-48F5-BF75-67C762F0406D}" destId="{1360A0C2-41AE-43B9-A3CE-3868294F3BCA}" srcOrd="5" destOrd="0" parTransId="{476BAB41-35EE-4258-9D56-15D8C74EC775}" sibTransId="{981C039C-4733-4B6F-B5B6-B8A6C8088998}"/>
    <dgm:cxn modelId="{6104CAA3-B5D5-4F98-9327-D1DC79865E79}" type="presOf" srcId="{E61E134E-4413-4DDB-A13D-DED4CD479957}" destId="{D39675D6-F1A3-47AB-ACD5-0A4555CD7BFA}" srcOrd="0" destOrd="0" presId="urn:microsoft.com/office/officeart/2005/8/layout/default"/>
    <dgm:cxn modelId="{730000B7-E83D-4EFC-9E16-F03146CF6494}" type="presOf" srcId="{AEC2D2BE-7CDF-41CA-A842-0DFEE74988A1}" destId="{0A7FFE5C-E2F5-45EA-9724-BAAB0798D667}" srcOrd="0" destOrd="0" presId="urn:microsoft.com/office/officeart/2005/8/layout/default"/>
    <dgm:cxn modelId="{C2453456-EC6F-4B07-9EFE-95E4DE4A65E0}" type="presOf" srcId="{45C76521-9639-48A0-A0D2-022C6BDBB147}" destId="{D5547188-20DB-4D7F-A135-8FD9F65F6348}" srcOrd="0" destOrd="0" presId="urn:microsoft.com/office/officeart/2005/8/layout/default"/>
    <dgm:cxn modelId="{2636DF90-9E65-4926-A93D-C36D73C425EF}" type="presOf" srcId="{01028F54-8A39-4B99-8C86-17AE40F09D25}" destId="{67EEDA4B-FC2C-42E9-85DE-F30D4007F787}" srcOrd="0" destOrd="0" presId="urn:microsoft.com/office/officeart/2005/8/layout/default"/>
    <dgm:cxn modelId="{5E4882F9-2206-4B38-8986-C0BD2D0B9503}" type="presOf" srcId="{9EB3048F-F007-482F-8BC4-744B036FD3B9}" destId="{C39AF5D5-3BC6-433B-917A-1B76A6B79184}" srcOrd="0" destOrd="0" presId="urn:microsoft.com/office/officeart/2005/8/layout/default"/>
    <dgm:cxn modelId="{221057F3-AE4F-42DB-9AF0-7CAE86586C47}" type="presParOf" srcId="{328CEE52-8665-4195-BED6-4A59C7BD62CA}" destId="{D39675D6-F1A3-47AB-ACD5-0A4555CD7BFA}" srcOrd="0" destOrd="0" presId="urn:microsoft.com/office/officeart/2005/8/layout/default"/>
    <dgm:cxn modelId="{6646AB92-DDB4-4AEC-8E23-C89BCB462CFF}" type="presParOf" srcId="{328CEE52-8665-4195-BED6-4A59C7BD62CA}" destId="{FA783C7C-4FD3-4217-A093-054954ADDBB1}" srcOrd="1" destOrd="0" presId="urn:microsoft.com/office/officeart/2005/8/layout/default"/>
    <dgm:cxn modelId="{CC2C2E85-C7AC-46DA-B421-39E2D103268B}" type="presParOf" srcId="{328CEE52-8665-4195-BED6-4A59C7BD62CA}" destId="{67EEDA4B-FC2C-42E9-85DE-F30D4007F787}" srcOrd="2" destOrd="0" presId="urn:microsoft.com/office/officeart/2005/8/layout/default"/>
    <dgm:cxn modelId="{FA38B5DA-822B-4E45-B6F1-C32AF9FE6AEE}" type="presParOf" srcId="{328CEE52-8665-4195-BED6-4A59C7BD62CA}" destId="{3483C01E-0678-474A-B95F-A808E4197D4A}" srcOrd="3" destOrd="0" presId="urn:microsoft.com/office/officeart/2005/8/layout/default"/>
    <dgm:cxn modelId="{FA3E60E0-5932-482E-884C-0C67546B1C62}" type="presParOf" srcId="{328CEE52-8665-4195-BED6-4A59C7BD62CA}" destId="{C39AF5D5-3BC6-433B-917A-1B76A6B79184}" srcOrd="4" destOrd="0" presId="urn:microsoft.com/office/officeart/2005/8/layout/default"/>
    <dgm:cxn modelId="{5ED32216-738D-42A3-B5FF-7304C91896EC}" type="presParOf" srcId="{328CEE52-8665-4195-BED6-4A59C7BD62CA}" destId="{2FA7838A-4DB6-47D3-BD0F-152275A7EFF2}" srcOrd="5" destOrd="0" presId="urn:microsoft.com/office/officeart/2005/8/layout/default"/>
    <dgm:cxn modelId="{3022F51F-0699-4739-9AE4-17E0772DA09E}" type="presParOf" srcId="{328CEE52-8665-4195-BED6-4A59C7BD62CA}" destId="{0A7FFE5C-E2F5-45EA-9724-BAAB0798D667}" srcOrd="6" destOrd="0" presId="urn:microsoft.com/office/officeart/2005/8/layout/default"/>
    <dgm:cxn modelId="{082607FA-8ED7-4B9D-B60D-5EE10B2C2B53}" type="presParOf" srcId="{328CEE52-8665-4195-BED6-4A59C7BD62CA}" destId="{88AA20FF-83B9-4F8C-8A17-2D3E4205CD57}" srcOrd="7" destOrd="0" presId="urn:microsoft.com/office/officeart/2005/8/layout/default"/>
    <dgm:cxn modelId="{9CA421A2-571B-49EA-BE6A-C59CED740B31}" type="presParOf" srcId="{328CEE52-8665-4195-BED6-4A59C7BD62CA}" destId="{D5547188-20DB-4D7F-A135-8FD9F65F6348}" srcOrd="8" destOrd="0" presId="urn:microsoft.com/office/officeart/2005/8/layout/default"/>
    <dgm:cxn modelId="{8D6345B7-371C-4F7B-B76B-BE362252E3B8}" type="presParOf" srcId="{328CEE52-8665-4195-BED6-4A59C7BD62CA}" destId="{06427634-C33E-4CE4-8D24-24BA37424A8F}" srcOrd="9" destOrd="0" presId="urn:microsoft.com/office/officeart/2005/8/layout/default"/>
    <dgm:cxn modelId="{20C4EFB5-6978-4FAA-BD8A-A56EFECBEBEC}" type="presParOf" srcId="{328CEE52-8665-4195-BED6-4A59C7BD62CA}" destId="{E7F4145C-20AC-4416-9E47-AD2642233C26}" srcOrd="10" destOrd="0" presId="urn:microsoft.com/office/officeart/2005/8/layout/default"/>
    <dgm:cxn modelId="{BB0FEBE8-C3BC-464D-8C61-7D3C173C649F}" type="presParOf" srcId="{328CEE52-8665-4195-BED6-4A59C7BD62CA}" destId="{015941F3-1902-4758-B4CE-C8F189FBAD72}" srcOrd="11" destOrd="0" presId="urn:microsoft.com/office/officeart/2005/8/layout/default"/>
    <dgm:cxn modelId="{8397E0AF-5229-40B7-BCDC-B2BDF2D91031}" type="presParOf" srcId="{328CEE52-8665-4195-BED6-4A59C7BD62CA}" destId="{6A5FCAA2-C7C5-46D3-A3DC-52D50EA6276B}" srcOrd="12" destOrd="0" presId="urn:microsoft.com/office/officeart/2005/8/layout/default"/>
    <dgm:cxn modelId="{01B48141-9B40-49CE-9B52-8F9372471631}" type="presParOf" srcId="{328CEE52-8665-4195-BED6-4A59C7BD62CA}" destId="{370E2CB2-AC43-465A-8ADE-660378A1F648}" srcOrd="13" destOrd="0" presId="urn:microsoft.com/office/officeart/2005/8/layout/default"/>
    <dgm:cxn modelId="{58B9CB32-BBA6-482A-A6F8-EAC5D9E25EB1}" type="presParOf" srcId="{328CEE52-8665-4195-BED6-4A59C7BD62CA}" destId="{5AA606FB-AE73-41C2-BA15-55A219EADE8E}" srcOrd="14" destOrd="0" presId="urn:microsoft.com/office/officeart/2005/8/layout/default"/>
    <dgm:cxn modelId="{2408AEE2-ABA4-4147-9373-86DE64C1BE37}" type="presParOf" srcId="{328CEE52-8665-4195-BED6-4A59C7BD62CA}" destId="{7AE64C73-1C40-4597-B6E9-84950B18E8A4}" srcOrd="15" destOrd="0" presId="urn:microsoft.com/office/officeart/2005/8/layout/default"/>
    <dgm:cxn modelId="{3692A4CE-DD2C-4799-AC6D-BF41CA0BA212}" type="presParOf" srcId="{328CEE52-8665-4195-BED6-4A59C7BD62CA}" destId="{76167941-3B22-4B05-9D6E-18E2D0333B3A}"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5" Type="http://schemas.openxmlformats.org/officeDocument/2006/relationships/hyperlink" Target="http://www.lenzokart.com/" TargetMode="External"/><Relationship Id="rId4" Type="http://schemas.openxmlformats.org/officeDocument/2006/relationships/image" Target="../media/image1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s://emotion.valahia.ro/" TargetMode="External"/><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hyperlink" Target="mailto:emotion@valahia.ro"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hyperlink" Target="http://fie.valahia.ro/" TargetMode="External"/><Relationship Id="rId2" Type="http://schemas.openxmlformats.org/officeDocument/2006/relationships/hyperlink" Target="https://www.valahia.ro/"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icstm.r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1574BE-2916-4A02-BA23-4BC082BF6BD7}"/>
              </a:ext>
            </a:extLst>
          </p:cNvPr>
          <p:cNvSpPr>
            <a:spLocks noGrp="1"/>
          </p:cNvSpPr>
          <p:nvPr>
            <p:ph type="ctrTitle"/>
          </p:nvPr>
        </p:nvSpPr>
        <p:spPr>
          <a:xfrm>
            <a:off x="1064935" y="370263"/>
            <a:ext cx="8174736" cy="6330787"/>
          </a:xfrm>
        </p:spPr>
        <p:txBody>
          <a:bodyPr/>
          <a:lstStyle/>
          <a:p>
            <a:pPr algn="ctr"/>
            <a:r>
              <a:rPr lang="en-US" dirty="0"/>
              <a:t>Integrated Electrical Systems Engineering in Vehicles MSc</a:t>
            </a:r>
            <a:br>
              <a:rPr lang="en-US" dirty="0"/>
            </a:br>
            <a:r>
              <a:rPr lang="en-US" dirty="0">
                <a:solidFill>
                  <a:schemeClr val="tx1">
                    <a:lumMod val="65000"/>
                    <a:lumOff val="35000"/>
                  </a:schemeClr>
                </a:solidFill>
                <a:latin typeface="Arial Nova" panose="020B0604020202020204" pitchFamily="34" charset="0"/>
              </a:rPr>
              <a:t>&amp;</a:t>
            </a:r>
            <a:r>
              <a:rPr lang="en-US" dirty="0"/>
              <a:t/>
            </a:r>
            <a:br>
              <a:rPr lang="en-US" dirty="0"/>
            </a:br>
            <a:r>
              <a:rPr lang="en-US" dirty="0">
                <a:solidFill>
                  <a:srgbClr val="7030A0"/>
                </a:solidFill>
              </a:rPr>
              <a:t>Electric Vehicles Research Centre</a:t>
            </a:r>
            <a:br>
              <a:rPr lang="en-US" dirty="0">
                <a:solidFill>
                  <a:srgbClr val="7030A0"/>
                </a:solidFill>
              </a:rPr>
            </a:br>
            <a:r>
              <a:rPr lang="en-US" sz="1600" dirty="0">
                <a:solidFill>
                  <a:srgbClr val="7030A0"/>
                </a:solidFill>
              </a:rPr>
              <a:t/>
            </a:r>
            <a:br>
              <a:rPr lang="en-US" sz="1600" dirty="0">
                <a:solidFill>
                  <a:srgbClr val="7030A0"/>
                </a:solidFill>
              </a:rPr>
            </a:br>
            <a:r>
              <a:rPr lang="en-US" sz="1600" b="1" dirty="0" err="1">
                <a:solidFill>
                  <a:srgbClr val="88CC33"/>
                </a:solidFill>
              </a:rPr>
              <a:t>Valahia</a:t>
            </a:r>
            <a:r>
              <a:rPr lang="en-US" sz="1600" b="1" dirty="0">
                <a:solidFill>
                  <a:srgbClr val="88CC33"/>
                </a:solidFill>
              </a:rPr>
              <a:t> University of </a:t>
            </a:r>
            <a:r>
              <a:rPr lang="en-US" sz="1600" b="1" dirty="0" err="1">
                <a:solidFill>
                  <a:srgbClr val="88CC33"/>
                </a:solidFill>
              </a:rPr>
              <a:t>Targoviste</a:t>
            </a:r>
            <a:r>
              <a:rPr lang="en-US" sz="1600" b="1" dirty="0">
                <a:solidFill>
                  <a:srgbClr val="88CC33"/>
                </a:solidFill>
              </a:rPr>
              <a:t/>
            </a:r>
            <a:br>
              <a:rPr lang="en-US" sz="1600" b="1" dirty="0">
                <a:solidFill>
                  <a:srgbClr val="88CC33"/>
                </a:solidFill>
              </a:rPr>
            </a:br>
            <a:r>
              <a:rPr lang="en-US" sz="1600" b="1" dirty="0">
                <a:solidFill>
                  <a:srgbClr val="88CC33"/>
                </a:solidFill>
              </a:rPr>
              <a:t>Otilia NEDELCU, </a:t>
            </a:r>
            <a:r>
              <a:rPr lang="en-US" sz="1600" b="1" dirty="0" err="1">
                <a:solidFill>
                  <a:srgbClr val="88CC33"/>
                </a:solidFill>
              </a:rPr>
              <a:t>Ioan</a:t>
            </a:r>
            <a:r>
              <a:rPr lang="en-US" sz="1600" b="1" dirty="0">
                <a:solidFill>
                  <a:srgbClr val="88CC33"/>
                </a:solidFill>
              </a:rPr>
              <a:t> </a:t>
            </a:r>
            <a:r>
              <a:rPr lang="en-US" sz="1600" b="1" dirty="0" err="1">
                <a:solidFill>
                  <a:srgbClr val="88CC33"/>
                </a:solidFill>
              </a:rPr>
              <a:t>Corneliu</a:t>
            </a:r>
            <a:r>
              <a:rPr lang="en-US" sz="1600" b="1" dirty="0">
                <a:solidFill>
                  <a:srgbClr val="88CC33"/>
                </a:solidFill>
              </a:rPr>
              <a:t> SALISTEANU, Gabriela TEODORESCU</a:t>
            </a:r>
            <a:r>
              <a:rPr lang="en-US" sz="1600" dirty="0">
                <a:solidFill>
                  <a:srgbClr val="7030A0"/>
                </a:solidFill>
              </a:rPr>
              <a:t/>
            </a:r>
            <a:br>
              <a:rPr lang="en-US" sz="1600" dirty="0">
                <a:solidFill>
                  <a:srgbClr val="7030A0"/>
                </a:solidFill>
              </a:rPr>
            </a:br>
            <a:endParaRPr lang="en-US" sz="1600" dirty="0">
              <a:solidFill>
                <a:srgbClr val="7030A0"/>
              </a:solidFill>
            </a:endParaRPr>
          </a:p>
        </p:txBody>
      </p:sp>
      <p:sp>
        <p:nvSpPr>
          <p:cNvPr id="6" name="Rectangle 2">
            <a:extLst>
              <a:ext uri="{FF2B5EF4-FFF2-40B4-BE49-F238E27FC236}">
                <a16:creationId xmlns:a16="http://schemas.microsoft.com/office/drawing/2014/main" xmlns="" id="{933DF007-465C-444F-B8EC-9C844FB833D9}"/>
              </a:ext>
            </a:extLst>
          </p:cNvPr>
          <p:cNvSpPr>
            <a:spLocks noChangeArrowheads="1"/>
          </p:cNvSpPr>
          <p:nvPr/>
        </p:nvSpPr>
        <p:spPr bwMode="auto">
          <a:xfrm>
            <a:off x="4028221" y="3428999"/>
            <a:ext cx="1619221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678408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5BA4B5-5336-4AC1-B2C1-DC1D80CCFEB4}"/>
              </a:ext>
            </a:extLst>
          </p:cNvPr>
          <p:cNvSpPr>
            <a:spLocks noGrp="1"/>
          </p:cNvSpPr>
          <p:nvPr>
            <p:ph type="title"/>
          </p:nvPr>
        </p:nvSpPr>
        <p:spPr/>
        <p:txBody>
          <a:bodyPr/>
          <a:lstStyle/>
          <a:p>
            <a:r>
              <a:rPr lang="en-US" b="1" dirty="0"/>
              <a:t>Who are our partners?</a:t>
            </a:r>
            <a:endParaRPr lang="en-US" dirty="0"/>
          </a:p>
        </p:txBody>
      </p:sp>
      <p:sp>
        <p:nvSpPr>
          <p:cNvPr id="3" name="Content Placeholder 2">
            <a:extLst>
              <a:ext uri="{FF2B5EF4-FFF2-40B4-BE49-F238E27FC236}">
                <a16:creationId xmlns:a16="http://schemas.microsoft.com/office/drawing/2014/main" xmlns="" id="{54A789D1-A5CF-467C-B70B-3CF672A38BF9}"/>
              </a:ext>
            </a:extLst>
          </p:cNvPr>
          <p:cNvSpPr>
            <a:spLocks noGrp="1"/>
          </p:cNvSpPr>
          <p:nvPr>
            <p:ph idx="1"/>
          </p:nvPr>
        </p:nvSpPr>
        <p:spPr>
          <a:xfrm>
            <a:off x="677334" y="1417321"/>
            <a:ext cx="8596668" cy="4624042"/>
          </a:xfrm>
        </p:spPr>
        <p:txBody>
          <a:bodyPr/>
          <a:lstStyle/>
          <a:p>
            <a:r>
              <a:rPr lang="en-US" sz="2000" dirty="0"/>
              <a:t>The </a:t>
            </a:r>
            <a:r>
              <a:rPr lang="en-US" sz="2000" dirty="0">
                <a:solidFill>
                  <a:srgbClr val="92D050"/>
                </a:solidFill>
              </a:rPr>
              <a:t>Integrated Electrical Systems Engineering in Vehicles Master of Science Program</a:t>
            </a:r>
            <a:r>
              <a:rPr lang="en-US" sz="2000" dirty="0"/>
              <a:t> and </a:t>
            </a:r>
            <a:r>
              <a:rPr lang="en-US" sz="2000" dirty="0">
                <a:solidFill>
                  <a:srgbClr val="7030A0"/>
                </a:solidFill>
              </a:rPr>
              <a:t>The Electric Vehicles Research Centre </a:t>
            </a:r>
            <a:r>
              <a:rPr lang="en-US" sz="2000" dirty="0"/>
              <a:t>benefit from great support from public institutions as well as from key industry research and development players.</a:t>
            </a:r>
          </a:p>
          <a:p>
            <a:r>
              <a:rPr lang="en-US" sz="2000" dirty="0"/>
              <a:t>Main partners of this both structures are from:</a:t>
            </a:r>
          </a:p>
          <a:p>
            <a:endParaRPr lang="en-US" dirty="0"/>
          </a:p>
        </p:txBody>
      </p:sp>
      <p:pic>
        <p:nvPicPr>
          <p:cNvPr id="1025" name="Picture 1" descr="Renault Technologie Roumanie">
            <a:extLst>
              <a:ext uri="{FF2B5EF4-FFF2-40B4-BE49-F238E27FC236}">
                <a16:creationId xmlns:a16="http://schemas.microsoft.com/office/drawing/2014/main" xmlns="" id="{BCC28D1A-06EA-4066-82FA-2D060C73A4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899" y="3568715"/>
            <a:ext cx="1332218" cy="133221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Targoviste Municipality">
            <a:extLst>
              <a:ext uri="{FF2B5EF4-FFF2-40B4-BE49-F238E27FC236}">
                <a16:creationId xmlns:a16="http://schemas.microsoft.com/office/drawing/2014/main" xmlns="" id="{49406AFB-3516-46C8-8511-2D3991CBC4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2473" y="3567143"/>
            <a:ext cx="1332218" cy="133221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M Romania - Academic Initiative">
            <a:extLst>
              <a:ext uri="{FF2B5EF4-FFF2-40B4-BE49-F238E27FC236}">
                <a16:creationId xmlns:a16="http://schemas.microsoft.com/office/drawing/2014/main" xmlns="" id="{22DF41C2-FFB2-47EF-9FAB-D46968DB1B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9402" y="3621948"/>
            <a:ext cx="1225745" cy="1225745"/>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2" descr="blob:https://web.whatsapp.com/f2c495e9-1137-4d38-bb3d-2a36e2dc53dc">
            <a:extLst>
              <a:ext uri="{FF2B5EF4-FFF2-40B4-BE49-F238E27FC236}">
                <a16:creationId xmlns:a16="http://schemas.microsoft.com/office/drawing/2014/main" xmlns="" id="{F2338AF6-1CA7-41A8-8C69-09284AF4A18C}"/>
              </a:ext>
            </a:extLst>
          </p:cNvPr>
          <p:cNvSpPr>
            <a:spLocks noChangeAspect="1" noChangeArrowheads="1"/>
          </p:cNvSpPr>
          <p:nvPr/>
        </p:nvSpPr>
        <p:spPr bwMode="auto">
          <a:xfrm>
            <a:off x="385785" y="-576471"/>
            <a:ext cx="2874250" cy="2874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xmlns="" id="{4EB582EA-7818-47C2-96B3-CE12142E2145}"/>
              </a:ext>
            </a:extLst>
          </p:cNvPr>
          <p:cNvPicPr>
            <a:picLocks noChangeAspect="1"/>
          </p:cNvPicPr>
          <p:nvPr/>
        </p:nvPicPr>
        <p:blipFill>
          <a:blip r:embed="rId5"/>
          <a:stretch>
            <a:fillRect/>
          </a:stretch>
        </p:blipFill>
        <p:spPr>
          <a:xfrm>
            <a:off x="5613503" y="3680886"/>
            <a:ext cx="1098233" cy="1104731"/>
          </a:xfrm>
          <a:prstGeom prst="rect">
            <a:avLst/>
          </a:prstGeom>
        </p:spPr>
      </p:pic>
      <p:pic>
        <p:nvPicPr>
          <p:cNvPr id="7" name="Picture 6">
            <a:extLst>
              <a:ext uri="{FF2B5EF4-FFF2-40B4-BE49-F238E27FC236}">
                <a16:creationId xmlns:a16="http://schemas.microsoft.com/office/drawing/2014/main" xmlns="" id="{FF37BFF5-8C13-4495-9544-A9B6D64F8FD3}"/>
              </a:ext>
            </a:extLst>
          </p:cNvPr>
          <p:cNvPicPr>
            <a:picLocks noChangeAspect="1"/>
          </p:cNvPicPr>
          <p:nvPr/>
        </p:nvPicPr>
        <p:blipFill>
          <a:blip r:embed="rId6"/>
          <a:stretch>
            <a:fillRect/>
          </a:stretch>
        </p:blipFill>
        <p:spPr>
          <a:xfrm>
            <a:off x="7183047" y="3964654"/>
            <a:ext cx="1859050" cy="537193"/>
          </a:xfrm>
          <a:prstGeom prst="rect">
            <a:avLst/>
          </a:prstGeom>
        </p:spPr>
      </p:pic>
    </p:spTree>
    <p:extLst>
      <p:ext uri="{BB962C8B-B14F-4D97-AF65-F5344CB8AC3E}">
        <p14:creationId xmlns:p14="http://schemas.microsoft.com/office/powerpoint/2010/main" val="3011287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F47B2AB-A30A-438F-BDC0-6E7DBBD08AB3}"/>
              </a:ext>
            </a:extLst>
          </p:cNvPr>
          <p:cNvSpPr>
            <a:spLocks noGrp="1"/>
          </p:cNvSpPr>
          <p:nvPr>
            <p:ph type="title"/>
          </p:nvPr>
        </p:nvSpPr>
        <p:spPr>
          <a:xfrm>
            <a:off x="1333502" y="609600"/>
            <a:ext cx="8596668" cy="1320800"/>
          </a:xfrm>
        </p:spPr>
        <p:txBody>
          <a:bodyPr>
            <a:normAutofit/>
          </a:bodyPr>
          <a:lstStyle/>
          <a:p>
            <a:r>
              <a:rPr lang="en-US" b="1"/>
              <a:t>What is the partner’s role? </a:t>
            </a:r>
            <a:endParaRPr lang="en-US" b="1" dirty="0"/>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D0D87A94-4A93-41F9-B4F2-5FC861198559}"/>
              </a:ext>
            </a:extLst>
          </p:cNvPr>
          <p:cNvSpPr>
            <a:spLocks noGrp="1"/>
          </p:cNvSpPr>
          <p:nvPr>
            <p:ph idx="1"/>
          </p:nvPr>
        </p:nvSpPr>
        <p:spPr>
          <a:xfrm>
            <a:off x="1333502" y="2160589"/>
            <a:ext cx="8596668" cy="3880773"/>
          </a:xfrm>
        </p:spPr>
        <p:txBody>
          <a:bodyPr>
            <a:normAutofit/>
          </a:bodyPr>
          <a:lstStyle/>
          <a:p>
            <a:pPr>
              <a:lnSpc>
                <a:spcPct val="90000"/>
              </a:lnSpc>
            </a:pPr>
            <a:r>
              <a:rPr lang="en-GB"/>
              <a:t>Each of the partners has its role in our activity:</a:t>
            </a:r>
          </a:p>
          <a:p>
            <a:pPr>
              <a:lnSpc>
                <a:spcPct val="90000"/>
              </a:lnSpc>
              <a:buFont typeface="Wingdings" panose="05000000000000000000" pitchFamily="2" charset="2"/>
              <a:buChar char="q"/>
            </a:pPr>
            <a:r>
              <a:rPr lang="en-GB"/>
              <a:t>Renault provides support in all activity the master study program (financial support for students, the presentation on week about different parts from construction of electric vehicle  in Renault - battery, electric motors, inverter-, the practice stages in Renault for students, </a:t>
            </a:r>
            <a:r>
              <a:rPr lang="en-US"/>
              <a:t>equipping an electric-thermic-fluid laboratory for testing)</a:t>
            </a:r>
          </a:p>
          <a:p>
            <a:pPr>
              <a:lnSpc>
                <a:spcPct val="90000"/>
              </a:lnSpc>
              <a:buFont typeface="Wingdings" panose="05000000000000000000" pitchFamily="2" charset="2"/>
              <a:buChar char="q"/>
            </a:pPr>
            <a:r>
              <a:rPr lang="en-US"/>
              <a:t>IBM Romania – Academic Initiative </a:t>
            </a:r>
            <a:r>
              <a:rPr lang="en-GB"/>
              <a:t>provides software solutions and artificial intelligence support for the prototypes</a:t>
            </a:r>
          </a:p>
          <a:p>
            <a:pPr>
              <a:lnSpc>
                <a:spcPct val="90000"/>
              </a:lnSpc>
              <a:buFont typeface="Wingdings" panose="05000000000000000000" pitchFamily="2" charset="2"/>
              <a:buChar char="q"/>
            </a:pPr>
            <a:r>
              <a:rPr lang="en-GB" err="1"/>
              <a:t>Sistem</a:t>
            </a:r>
            <a:r>
              <a:rPr lang="en-GB"/>
              <a:t> </a:t>
            </a:r>
            <a:r>
              <a:rPr lang="en-GB" err="1"/>
              <a:t>Euroteh</a:t>
            </a:r>
            <a:r>
              <a:rPr lang="en-GB"/>
              <a:t> provides support for the design, execution and test of electric motors</a:t>
            </a:r>
          </a:p>
          <a:p>
            <a:pPr>
              <a:lnSpc>
                <a:spcPct val="90000"/>
              </a:lnSpc>
              <a:buFont typeface="Wingdings" panose="05000000000000000000" pitchFamily="2" charset="2"/>
              <a:buChar char="q"/>
            </a:pPr>
            <a:r>
              <a:rPr lang="en-GB"/>
              <a:t>Claunic auto offers different mechanic parts and mechanic tests (braking, wheels balancing) </a:t>
            </a:r>
          </a:p>
          <a:p>
            <a:pPr>
              <a:lnSpc>
                <a:spcPct val="90000"/>
              </a:lnSpc>
              <a:buFont typeface="Wingdings" panose="05000000000000000000" pitchFamily="2" charset="2"/>
              <a:buChar char="q"/>
            </a:pPr>
            <a:endParaRPr lang="en-US"/>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35965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2D2C1755-2F1A-40E3-8528-79AB8BB4271F}"/>
              </a:ext>
            </a:extLst>
          </p:cNvPr>
          <p:cNvPicPr>
            <a:picLocks noChangeAspect="1"/>
          </p:cNvPicPr>
          <p:nvPr/>
        </p:nvPicPr>
        <p:blipFill>
          <a:blip r:embed="rId2"/>
          <a:stretch>
            <a:fillRect/>
          </a:stretch>
        </p:blipFill>
        <p:spPr>
          <a:xfrm>
            <a:off x="985968" y="2034264"/>
            <a:ext cx="8288033" cy="3170172"/>
          </a:xfrm>
          <a:prstGeom prst="rect">
            <a:avLst/>
          </a:prstGeom>
        </p:spPr>
      </p:pic>
      <p:sp>
        <p:nvSpPr>
          <p:cNvPr id="6" name="Rectangle 2">
            <a:extLst>
              <a:ext uri="{FF2B5EF4-FFF2-40B4-BE49-F238E27FC236}">
                <a16:creationId xmlns:a16="http://schemas.microsoft.com/office/drawing/2014/main" xmlns="" id="{933DF007-465C-444F-B8EC-9C844FB833D9}"/>
              </a:ext>
            </a:extLst>
          </p:cNvPr>
          <p:cNvSpPr>
            <a:spLocks noChangeArrowheads="1"/>
          </p:cNvSpPr>
          <p:nvPr/>
        </p:nvSpPr>
        <p:spPr bwMode="auto">
          <a:xfrm>
            <a:off x="4028221" y="3428999"/>
            <a:ext cx="1619221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12973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xmlns=""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xmlns=""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xmlns=""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xmlns=""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xmlns=""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xmlns=""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xmlns=""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2FCB0305-E6A8-4106-B8DB-C9A30700C8A6}"/>
              </a:ext>
            </a:extLst>
          </p:cNvPr>
          <p:cNvSpPr>
            <a:spLocks noGrp="1"/>
          </p:cNvSpPr>
          <p:nvPr>
            <p:ph type="title"/>
          </p:nvPr>
        </p:nvSpPr>
        <p:spPr>
          <a:xfrm>
            <a:off x="677334" y="609599"/>
            <a:ext cx="3843375" cy="5545667"/>
          </a:xfrm>
        </p:spPr>
        <p:txBody>
          <a:bodyPr anchor="ctr">
            <a:normAutofit/>
          </a:bodyPr>
          <a:lstStyle/>
          <a:p>
            <a:r>
              <a:rPr lang="en-US">
                <a:solidFill>
                  <a:schemeClr val="tx1">
                    <a:lumMod val="85000"/>
                    <a:lumOff val="15000"/>
                  </a:schemeClr>
                </a:solidFill>
              </a:rPr>
              <a:t>Aim. Mission. Objectives.</a:t>
            </a:r>
          </a:p>
        </p:txBody>
      </p:sp>
      <p:sp>
        <p:nvSpPr>
          <p:cNvPr id="26" name="Freeform: Shape 25">
            <a:extLst>
              <a:ext uri="{FF2B5EF4-FFF2-40B4-BE49-F238E27FC236}">
                <a16:creationId xmlns:a16="http://schemas.microsoft.com/office/drawing/2014/main" xmlns="" id="{142BFA2A-77A0-4F60-A32A-685681C848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883AFB3B-1C2E-4A8F-90DA-FA2E5E5D2E5F}"/>
              </a:ext>
            </a:extLst>
          </p:cNvPr>
          <p:cNvSpPr>
            <a:spLocks noGrp="1"/>
          </p:cNvSpPr>
          <p:nvPr>
            <p:ph idx="1"/>
          </p:nvPr>
        </p:nvSpPr>
        <p:spPr>
          <a:xfrm>
            <a:off x="6116084" y="609600"/>
            <a:ext cx="5511296" cy="5545667"/>
          </a:xfrm>
        </p:spPr>
        <p:txBody>
          <a:bodyPr anchor="ctr">
            <a:normAutofit/>
          </a:bodyPr>
          <a:lstStyle/>
          <a:p>
            <a:r>
              <a:rPr lang="en-US" b="1" dirty="0">
                <a:solidFill>
                  <a:srgbClr val="FFFFFF"/>
                </a:solidFill>
              </a:rPr>
              <a:t>The aim of the Centre</a:t>
            </a:r>
            <a:r>
              <a:rPr lang="en-US" dirty="0">
                <a:solidFill>
                  <a:srgbClr val="FFFFFF"/>
                </a:solidFill>
              </a:rPr>
              <a:t> is to promote and enhance the scientific research in the field of electric vehicles.</a:t>
            </a:r>
          </a:p>
          <a:p>
            <a:r>
              <a:rPr lang="en-US" b="1" dirty="0">
                <a:solidFill>
                  <a:srgbClr val="FFFFFF"/>
                </a:solidFill>
              </a:rPr>
              <a:t>The Mission of the Centre</a:t>
            </a:r>
            <a:r>
              <a:rPr lang="en-US" dirty="0">
                <a:solidFill>
                  <a:srgbClr val="FFFFFF"/>
                </a:solidFill>
              </a:rPr>
              <a:t> is to contribute to the development of research and innovation in the field of electric vehicles and the surveying and investigating energy, electrical, thermal, hydraulic, expert/AI, electronics, and communications systems of electric vehicles, through programs of research, consulting and expertise, combining in a complex formation engineers’ development concerns.</a:t>
            </a:r>
          </a:p>
          <a:p>
            <a:r>
              <a:rPr lang="en-US" b="1" dirty="0">
                <a:solidFill>
                  <a:srgbClr val="FFFFFF"/>
                </a:solidFill>
              </a:rPr>
              <a:t>The main objective of the Centre</a:t>
            </a:r>
            <a:r>
              <a:rPr lang="en-US" dirty="0">
                <a:solidFill>
                  <a:srgbClr val="FFFFFF"/>
                </a:solidFill>
              </a:rPr>
              <a:t> is to </a:t>
            </a:r>
            <a:r>
              <a:rPr lang="en-US" i="1" dirty="0">
                <a:solidFill>
                  <a:srgbClr val="FFFFFF"/>
                </a:solidFill>
              </a:rPr>
              <a:t>study, design and assembly of prototype electric vehicles</a:t>
            </a:r>
            <a:r>
              <a:rPr lang="en-US" dirty="0">
                <a:solidFill>
                  <a:srgbClr val="FFFFFF"/>
                </a:solidFill>
              </a:rPr>
              <a:t> as well as the </a:t>
            </a:r>
            <a:r>
              <a:rPr lang="en-US" i="1" dirty="0">
                <a:solidFill>
                  <a:srgbClr val="FFFFFF"/>
                </a:solidFill>
              </a:rPr>
              <a:t>conversion of vehicles propelled by classic </a:t>
            </a:r>
            <a:r>
              <a:rPr lang="ro-RO" i="1" dirty="0" err="1">
                <a:solidFill>
                  <a:srgbClr val="FFFFFF"/>
                </a:solidFill>
              </a:rPr>
              <a:t>motors</a:t>
            </a:r>
            <a:r>
              <a:rPr lang="ro-RO" dirty="0">
                <a:solidFill>
                  <a:srgbClr val="FFFFFF"/>
                </a:solidFill>
              </a:rPr>
              <a:t> </a:t>
            </a:r>
            <a:r>
              <a:rPr lang="en-US" dirty="0">
                <a:solidFill>
                  <a:srgbClr val="FFFFFF"/>
                </a:solidFill>
              </a:rPr>
              <a:t>(internal combustion) and their modification to propulsion by electric motors.</a:t>
            </a:r>
          </a:p>
          <a:p>
            <a:endParaRPr lang="en-US" dirty="0">
              <a:solidFill>
                <a:srgbClr val="FFFFFF"/>
              </a:solidFill>
            </a:endParaRPr>
          </a:p>
        </p:txBody>
      </p:sp>
    </p:spTree>
    <p:extLst>
      <p:ext uri="{BB962C8B-B14F-4D97-AF65-F5344CB8AC3E}">
        <p14:creationId xmlns:p14="http://schemas.microsoft.com/office/powerpoint/2010/main" val="1980722754"/>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xmlns="" id="{C52ED567-06B3-4107-9773-BBB6BD7867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xmlns="" id="{AF551D8B-3775-4477-88B7-7B7C350D34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29" name="Straight Connector 28">
            <a:extLst>
              <a:ext uri="{FF2B5EF4-FFF2-40B4-BE49-F238E27FC236}">
                <a16:creationId xmlns:a16="http://schemas.microsoft.com/office/drawing/2014/main" xmlns="" id="{1A901C3D-CFAE-460D-BD0E-7D22164D7DF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xmlns="" id="{837C0EA9-1437-4437-9D20-2BBDA1AA9FF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33" name="Rectangle 23">
            <a:extLst>
              <a:ext uri="{FF2B5EF4-FFF2-40B4-BE49-F238E27FC236}">
                <a16:creationId xmlns:a16="http://schemas.microsoft.com/office/drawing/2014/main" xmlns="" id="{BB934D2B-85E2-4375-94EE-B66C16BF79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5">
            <a:extLst>
              <a:ext uri="{FF2B5EF4-FFF2-40B4-BE49-F238E27FC236}">
                <a16:creationId xmlns:a16="http://schemas.microsoft.com/office/drawing/2014/main" xmlns="" id="{9B445E02-D785-4565-B842-9567BBC095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36">
            <a:extLst>
              <a:ext uri="{FF2B5EF4-FFF2-40B4-BE49-F238E27FC236}">
                <a16:creationId xmlns:a16="http://schemas.microsoft.com/office/drawing/2014/main" xmlns="" id="{2C153736-D102-4F57-9DE7-615AFC02B0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Rectangle 27">
            <a:extLst>
              <a:ext uri="{FF2B5EF4-FFF2-40B4-BE49-F238E27FC236}">
                <a16:creationId xmlns:a16="http://schemas.microsoft.com/office/drawing/2014/main" xmlns="" id="{BA407A52-66F4-4CDE-A726-FF79F3EC34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8">
            <a:extLst>
              <a:ext uri="{FF2B5EF4-FFF2-40B4-BE49-F238E27FC236}">
                <a16:creationId xmlns:a16="http://schemas.microsoft.com/office/drawing/2014/main" xmlns="" id="{D28FFB34-4FC3-46F5-B900-D3B774FD0B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9">
            <a:extLst>
              <a:ext uri="{FF2B5EF4-FFF2-40B4-BE49-F238E27FC236}">
                <a16:creationId xmlns:a16="http://schemas.microsoft.com/office/drawing/2014/main" xmlns="" id="{205F7B13-ACB5-46BE-8070-0431266B18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Isosceles Triangle 44">
            <a:extLst>
              <a:ext uri="{FF2B5EF4-FFF2-40B4-BE49-F238E27FC236}">
                <a16:creationId xmlns:a16="http://schemas.microsoft.com/office/drawing/2014/main" xmlns="" id="{D52A0D23-45DD-4DF4-ADE6-A81F409BB9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2FCB0305-E6A8-4106-B8DB-C9A30700C8A6}"/>
              </a:ext>
            </a:extLst>
          </p:cNvPr>
          <p:cNvSpPr>
            <a:spLocks noGrp="1"/>
          </p:cNvSpPr>
          <p:nvPr>
            <p:ph type="title"/>
          </p:nvPr>
        </p:nvSpPr>
        <p:spPr>
          <a:xfrm>
            <a:off x="7829658" y="1253067"/>
            <a:ext cx="3371742" cy="4351866"/>
          </a:xfrm>
        </p:spPr>
        <p:txBody>
          <a:bodyPr anchor="ctr">
            <a:normAutofit/>
          </a:bodyPr>
          <a:lstStyle/>
          <a:p>
            <a:r>
              <a:rPr lang="en-US">
                <a:solidFill>
                  <a:schemeClr val="bg1"/>
                </a:solidFill>
              </a:rPr>
              <a:t>Where and how?</a:t>
            </a:r>
          </a:p>
        </p:txBody>
      </p:sp>
      <p:sp>
        <p:nvSpPr>
          <p:cNvPr id="3" name="Content Placeholder 2">
            <a:extLst>
              <a:ext uri="{FF2B5EF4-FFF2-40B4-BE49-F238E27FC236}">
                <a16:creationId xmlns:a16="http://schemas.microsoft.com/office/drawing/2014/main" xmlns="" id="{883AFB3B-1C2E-4A8F-90DA-FA2E5E5D2E5F}"/>
              </a:ext>
            </a:extLst>
          </p:cNvPr>
          <p:cNvSpPr>
            <a:spLocks noGrp="1"/>
          </p:cNvSpPr>
          <p:nvPr>
            <p:ph idx="1"/>
          </p:nvPr>
        </p:nvSpPr>
        <p:spPr>
          <a:xfrm>
            <a:off x="677334" y="1253067"/>
            <a:ext cx="6155266" cy="4351866"/>
          </a:xfrm>
        </p:spPr>
        <p:txBody>
          <a:bodyPr anchor="ctr">
            <a:normAutofit/>
          </a:bodyPr>
          <a:lstStyle/>
          <a:p>
            <a:pPr>
              <a:lnSpc>
                <a:spcPct val="90000"/>
              </a:lnSpc>
            </a:pPr>
            <a:r>
              <a:rPr lang="en-US" sz="1700" b="1" dirty="0"/>
              <a:t>The Electric Vehicles Research Centre (</a:t>
            </a:r>
            <a:r>
              <a:rPr lang="en-US" sz="1700" b="1" dirty="0" err="1"/>
              <a:t>eMotion</a:t>
            </a:r>
            <a:r>
              <a:rPr lang="en-US" sz="1700" b="1" dirty="0"/>
              <a:t>) </a:t>
            </a:r>
            <a:r>
              <a:rPr lang="en-US" sz="1700" dirty="0"/>
              <a:t>is an essential component of a joint initiatives at the level of </a:t>
            </a:r>
            <a:r>
              <a:rPr lang="en-US" sz="1700" b="1" dirty="0" err="1"/>
              <a:t>Valahia</a:t>
            </a:r>
            <a:r>
              <a:rPr lang="en-US" sz="1700" b="1" dirty="0"/>
              <a:t> University of </a:t>
            </a:r>
            <a:r>
              <a:rPr lang="en-US" sz="1700" b="1" dirty="0" err="1"/>
              <a:t>Targoviste</a:t>
            </a:r>
            <a:r>
              <a:rPr lang="en-US" sz="1700" dirty="0"/>
              <a:t> and </a:t>
            </a:r>
            <a:r>
              <a:rPr lang="en-US" sz="1700" b="1" dirty="0" err="1"/>
              <a:t>Targoviste</a:t>
            </a:r>
            <a:r>
              <a:rPr lang="en-US" sz="1700" b="1" dirty="0"/>
              <a:t> Municipality City Hall</a:t>
            </a:r>
            <a:r>
              <a:rPr lang="en-US" sz="1700" dirty="0"/>
              <a:t> regarding the strategic area of sustainable development with real relevance and topicality subdomains, such as those of electric vehicles and distributed energy production. In this context, </a:t>
            </a:r>
            <a:r>
              <a:rPr lang="en-US" sz="1700" dirty="0" err="1"/>
              <a:t>eMotion</a:t>
            </a:r>
            <a:r>
              <a:rPr lang="en-US" sz="1700" dirty="0"/>
              <a:t> Centre was established, in partnership and with the financial support on the part of </a:t>
            </a:r>
            <a:r>
              <a:rPr lang="en-US" sz="1700" dirty="0" err="1"/>
              <a:t>Targoviste</a:t>
            </a:r>
            <a:r>
              <a:rPr lang="en-US" sz="1700" dirty="0"/>
              <a:t> Municipality.</a:t>
            </a:r>
          </a:p>
          <a:p>
            <a:pPr>
              <a:lnSpc>
                <a:spcPct val="90000"/>
              </a:lnSpc>
            </a:pPr>
            <a:endParaRPr lang="en-US" sz="1700" b="1" dirty="0"/>
          </a:p>
          <a:p>
            <a:pPr>
              <a:lnSpc>
                <a:spcPct val="90000"/>
              </a:lnSpc>
            </a:pPr>
            <a:r>
              <a:rPr lang="en-US" sz="1700" dirty="0" err="1"/>
              <a:t>Valahia</a:t>
            </a:r>
            <a:r>
              <a:rPr lang="en-US" sz="1700" dirty="0"/>
              <a:t> University of </a:t>
            </a:r>
            <a:r>
              <a:rPr lang="en-US" sz="1700" dirty="0" err="1"/>
              <a:t>Targoviste</a:t>
            </a:r>
            <a:r>
              <a:rPr lang="en-US" sz="1700" dirty="0"/>
              <a:t> makes a combined effort in this area of strategic interest, by setting up in parallel to the Electric Vehicles Research Centre (</a:t>
            </a:r>
            <a:r>
              <a:rPr lang="en-US" sz="1700" dirty="0" err="1"/>
              <a:t>eMotion</a:t>
            </a:r>
            <a:r>
              <a:rPr lang="en-US" sz="1700" dirty="0"/>
              <a:t>) a new master program with the primary objective in the vehicle integrated electrical systems engineering.</a:t>
            </a:r>
          </a:p>
        </p:txBody>
      </p:sp>
    </p:spTree>
    <p:extLst>
      <p:ext uri="{BB962C8B-B14F-4D97-AF65-F5344CB8AC3E}">
        <p14:creationId xmlns:p14="http://schemas.microsoft.com/office/powerpoint/2010/main" val="2617418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9F4444CE-BC8D-4D61-B303-4C05614E62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xmlns="" id="{BC5F819E-0E91-4F89-ACA2-6D7670637624}"/>
              </a:ext>
            </a:extLst>
          </p:cNvPr>
          <p:cNvSpPr>
            <a:spLocks noGrp="1"/>
          </p:cNvSpPr>
          <p:nvPr>
            <p:ph type="title"/>
          </p:nvPr>
        </p:nvSpPr>
        <p:spPr>
          <a:xfrm>
            <a:off x="1286933" y="609600"/>
            <a:ext cx="10197494" cy="1099457"/>
          </a:xfrm>
        </p:spPr>
        <p:txBody>
          <a:bodyPr>
            <a:normAutofit/>
          </a:bodyPr>
          <a:lstStyle/>
          <a:p>
            <a:pPr>
              <a:lnSpc>
                <a:spcPct val="90000"/>
              </a:lnSpc>
            </a:pPr>
            <a:r>
              <a:rPr lang="en-US" dirty="0"/>
              <a:t>What are the research directions we are concerned?</a:t>
            </a:r>
          </a:p>
        </p:txBody>
      </p:sp>
      <p:sp>
        <p:nvSpPr>
          <p:cNvPr id="17" name="Isosceles Triangle 16">
            <a:extLst>
              <a:ext uri="{FF2B5EF4-FFF2-40B4-BE49-F238E27FC236}">
                <a16:creationId xmlns:a16="http://schemas.microsoft.com/office/drawing/2014/main" xmlns="" id="{73772B81-181F-48B7-8826-4D9686D15D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B2205F6E-03C6-4E92-877C-E2482F6599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0" name="Content Placeholder 7">
            <a:extLst>
              <a:ext uri="{FF2B5EF4-FFF2-40B4-BE49-F238E27FC236}">
                <a16:creationId xmlns:a16="http://schemas.microsoft.com/office/drawing/2014/main" xmlns="" id="{023028EA-434E-478A-8CC4-20D55E0F7571}"/>
              </a:ext>
            </a:extLst>
          </p:cNvPr>
          <p:cNvGraphicFramePr>
            <a:graphicFrameLocks noGrp="1"/>
          </p:cNvGraphicFramePr>
          <p:nvPr>
            <p:ph idx="1"/>
            <p:extLst>
              <p:ext uri="{D42A27DB-BD31-4B8C-83A1-F6EECF244321}">
                <p14:modId xmlns:p14="http://schemas.microsoft.com/office/powerpoint/2010/main" val="1462074080"/>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06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xmlns=""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35" name="Rectangle 34">
            <a:extLst>
              <a:ext uri="{FF2B5EF4-FFF2-40B4-BE49-F238E27FC236}">
                <a16:creationId xmlns:a16="http://schemas.microsoft.com/office/drawing/2014/main" xmlns=""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a:extLst>
              <a:ext uri="{FF2B5EF4-FFF2-40B4-BE49-F238E27FC236}">
                <a16:creationId xmlns:a16="http://schemas.microsoft.com/office/drawing/2014/main" xmlns=""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xmlns=""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1" name="Rectangle 23">
            <a:extLst>
              <a:ext uri="{FF2B5EF4-FFF2-40B4-BE49-F238E27FC236}">
                <a16:creationId xmlns:a16="http://schemas.microsoft.com/office/drawing/2014/main" xmlns=""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5">
            <a:extLst>
              <a:ext uri="{FF2B5EF4-FFF2-40B4-BE49-F238E27FC236}">
                <a16:creationId xmlns:a16="http://schemas.microsoft.com/office/drawing/2014/main" xmlns=""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Isosceles Triangle 44">
            <a:extLst>
              <a:ext uri="{FF2B5EF4-FFF2-40B4-BE49-F238E27FC236}">
                <a16:creationId xmlns:a16="http://schemas.microsoft.com/office/drawing/2014/main" xmlns=""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7">
            <a:extLst>
              <a:ext uri="{FF2B5EF4-FFF2-40B4-BE49-F238E27FC236}">
                <a16:creationId xmlns:a16="http://schemas.microsoft.com/office/drawing/2014/main" xmlns=""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Isosceles Triangle 48">
            <a:extLst>
              <a:ext uri="{FF2B5EF4-FFF2-40B4-BE49-F238E27FC236}">
                <a16:creationId xmlns:a16="http://schemas.microsoft.com/office/drawing/2014/main" xmlns=""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2FCB0305-E6A8-4106-B8DB-C9A30700C8A6}"/>
              </a:ext>
            </a:extLst>
          </p:cNvPr>
          <p:cNvSpPr>
            <a:spLocks noGrp="1"/>
          </p:cNvSpPr>
          <p:nvPr>
            <p:ph type="title"/>
          </p:nvPr>
        </p:nvSpPr>
        <p:spPr>
          <a:xfrm>
            <a:off x="677334" y="609599"/>
            <a:ext cx="3843375" cy="5545667"/>
          </a:xfrm>
        </p:spPr>
        <p:txBody>
          <a:bodyPr anchor="ctr">
            <a:normAutofit/>
          </a:bodyPr>
          <a:lstStyle/>
          <a:p>
            <a:r>
              <a:rPr lang="en-US">
                <a:solidFill>
                  <a:schemeClr val="tx1">
                    <a:lumMod val="85000"/>
                    <a:lumOff val="15000"/>
                  </a:schemeClr>
                </a:solidFill>
              </a:rPr>
              <a:t>Who is part of the eMotion Project?</a:t>
            </a:r>
          </a:p>
        </p:txBody>
      </p:sp>
      <p:sp>
        <p:nvSpPr>
          <p:cNvPr id="51" name="Freeform: Shape 50">
            <a:extLst>
              <a:ext uri="{FF2B5EF4-FFF2-40B4-BE49-F238E27FC236}">
                <a16:creationId xmlns:a16="http://schemas.microsoft.com/office/drawing/2014/main" xmlns="" id="{142BFA2A-77A0-4F60-A32A-685681C848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xmlns="" id="{883AFB3B-1C2E-4A8F-90DA-FA2E5E5D2E5F}"/>
              </a:ext>
            </a:extLst>
          </p:cNvPr>
          <p:cNvSpPr>
            <a:spLocks noGrp="1"/>
          </p:cNvSpPr>
          <p:nvPr>
            <p:ph idx="1"/>
          </p:nvPr>
        </p:nvSpPr>
        <p:spPr>
          <a:xfrm>
            <a:off x="6116084" y="609600"/>
            <a:ext cx="5511296" cy="5545667"/>
          </a:xfrm>
        </p:spPr>
        <p:txBody>
          <a:bodyPr anchor="ctr">
            <a:normAutofit/>
          </a:bodyPr>
          <a:lstStyle/>
          <a:p>
            <a:r>
              <a:rPr lang="en-US">
                <a:solidFill>
                  <a:srgbClr val="FFFFFF"/>
                </a:solidFill>
              </a:rPr>
              <a:t>The Electric Vehicles Research Centre (eMotion)</a:t>
            </a:r>
            <a:r>
              <a:rPr lang="en-GB">
                <a:solidFill>
                  <a:srgbClr val="FFFFFF"/>
                </a:solidFill>
              </a:rPr>
              <a:t> started two years ago. It has 12 permanent members and 5 non-permanent members. In centre, students from Master Study Program in Electric Vehicle Domain work permanently for each relevant subject to their study program.</a:t>
            </a:r>
            <a:endParaRPr lang="en-US">
              <a:solidFill>
                <a:srgbClr val="FFFFFF"/>
              </a:solidFill>
            </a:endParaRPr>
          </a:p>
          <a:p>
            <a:endParaRPr lang="en-US">
              <a:solidFill>
                <a:srgbClr val="FFFFFF"/>
              </a:solidFill>
            </a:endParaRPr>
          </a:p>
        </p:txBody>
      </p:sp>
    </p:spTree>
    <p:extLst>
      <p:ext uri="{BB962C8B-B14F-4D97-AF65-F5344CB8AC3E}">
        <p14:creationId xmlns:p14="http://schemas.microsoft.com/office/powerpoint/2010/main" val="3022994834"/>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DF4D7F6-81B5-452A-9CE6-76D81F91D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8A9E4D6-41BE-47C4-8764-27FC93715124}"/>
              </a:ext>
            </a:extLst>
          </p:cNvPr>
          <p:cNvSpPr>
            <a:spLocks noGrp="1"/>
          </p:cNvSpPr>
          <p:nvPr>
            <p:ph type="title"/>
          </p:nvPr>
        </p:nvSpPr>
        <p:spPr>
          <a:xfrm>
            <a:off x="1333502" y="609600"/>
            <a:ext cx="8596668" cy="1320800"/>
          </a:xfrm>
        </p:spPr>
        <p:txBody>
          <a:bodyPr>
            <a:normAutofit/>
          </a:bodyPr>
          <a:lstStyle/>
          <a:p>
            <a:r>
              <a:rPr lang="en-US" b="1" dirty="0"/>
              <a:t>What are the under-developing projects?</a:t>
            </a:r>
          </a:p>
        </p:txBody>
      </p:sp>
      <p:sp>
        <p:nvSpPr>
          <p:cNvPr id="10" name="Isosceles Triangle 9">
            <a:extLst>
              <a:ext uri="{FF2B5EF4-FFF2-40B4-BE49-F238E27FC236}">
                <a16:creationId xmlns:a16="http://schemas.microsoft.com/office/drawing/2014/main" xmlns="" id="{4600514D-20FB-4559-97DC-D1DC39E6C3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65F55A39-1130-499D-96BF-A96A633101BB}"/>
              </a:ext>
            </a:extLst>
          </p:cNvPr>
          <p:cNvSpPr>
            <a:spLocks noGrp="1"/>
          </p:cNvSpPr>
          <p:nvPr>
            <p:ph idx="1"/>
          </p:nvPr>
        </p:nvSpPr>
        <p:spPr>
          <a:xfrm>
            <a:off x="1333502" y="2160590"/>
            <a:ext cx="8470898" cy="3429260"/>
          </a:xfrm>
        </p:spPr>
        <p:txBody>
          <a:bodyPr>
            <a:normAutofit/>
          </a:bodyPr>
          <a:lstStyle/>
          <a:p>
            <a:r>
              <a:rPr lang="en-GB" dirty="0"/>
              <a:t>In this moment at research cent</a:t>
            </a:r>
            <a:r>
              <a:rPr lang="ro-RO" dirty="0"/>
              <a:t>re</a:t>
            </a:r>
            <a:r>
              <a:rPr lang="en-GB" dirty="0"/>
              <a:t>, more projects there are in working: </a:t>
            </a:r>
          </a:p>
          <a:p>
            <a:pPr lvl="1">
              <a:buFont typeface="Wingdings" panose="05000000000000000000" pitchFamily="2" charset="2"/>
              <a:buChar char="q"/>
            </a:pPr>
            <a:r>
              <a:rPr lang="en-US" b="1" err="1"/>
              <a:t>AutoLAB</a:t>
            </a:r>
            <a:r>
              <a:rPr lang="en-US" b="1"/>
              <a:t> project</a:t>
            </a:r>
          </a:p>
          <a:p>
            <a:pPr lvl="1">
              <a:buFont typeface="Wingdings" panose="05000000000000000000" pitchFamily="2" charset="2"/>
              <a:buChar char="q"/>
            </a:pPr>
            <a:r>
              <a:rPr lang="en-US"/>
              <a:t>“Charger/discharger for Li-ion batteries” – design, execution and testing</a:t>
            </a:r>
          </a:p>
          <a:p>
            <a:pPr lvl="1">
              <a:buFont typeface="Wingdings" panose="05000000000000000000" pitchFamily="2" charset="2"/>
              <a:buChar char="q"/>
            </a:pPr>
            <a:r>
              <a:rPr lang="en-US"/>
              <a:t>“Wind tunnel for vehicles” – design, execution and testing</a:t>
            </a:r>
          </a:p>
          <a:p>
            <a:pPr lvl="1">
              <a:buFont typeface="Wingdings" panose="05000000000000000000" pitchFamily="2" charset="2"/>
              <a:buChar char="q"/>
            </a:pPr>
            <a:r>
              <a:rPr lang="en-US"/>
              <a:t>“Inverter” – design, execution and testing</a:t>
            </a:r>
          </a:p>
          <a:p>
            <a:pPr marL="457200" lvl="1" indent="0">
              <a:buNone/>
            </a:pPr>
            <a:endParaRPr lang="en-US"/>
          </a:p>
          <a:p>
            <a:pPr marL="457200" lvl="1" indent="0">
              <a:buNone/>
            </a:pPr>
            <a:r>
              <a:rPr lang="en-US"/>
              <a:t>All our projects are developed by teams of research cent</a:t>
            </a:r>
            <a:r>
              <a:rPr lang="ro-RO"/>
              <a:t>re</a:t>
            </a:r>
            <a:r>
              <a:rPr lang="en-US"/>
              <a:t> members and students at the master's program</a:t>
            </a:r>
          </a:p>
          <a:p>
            <a:pPr marL="457200" lvl="1" indent="0">
              <a:buNone/>
            </a:pPr>
            <a:endParaRPr lang="en-US"/>
          </a:p>
          <a:p>
            <a:endParaRPr lang="en-US" dirty="0"/>
          </a:p>
        </p:txBody>
      </p:sp>
      <p:sp>
        <p:nvSpPr>
          <p:cNvPr id="12" name="Isosceles Triangle 11">
            <a:extLst>
              <a:ext uri="{FF2B5EF4-FFF2-40B4-BE49-F238E27FC236}">
                <a16:creationId xmlns:a16="http://schemas.microsoft.com/office/drawing/2014/main" xmlns="" id="{266F638A-E405-4AC0-B984-72E5813B0D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738534" y="3818467"/>
            <a:ext cx="4450292" cy="3039533"/>
          </a:xfrm>
          <a:prstGeom prst="triangle">
            <a:avLst>
              <a:gd name="adj" fmla="val 10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xmlns="" id="{7D1CBE93-B17D-4509-843C-82287C38032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xmlns="" id="{AE6277B4-6A43-48AB-89B2-3442221619C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18" name="Rectangle 27">
            <a:extLst>
              <a:ext uri="{FF2B5EF4-FFF2-40B4-BE49-F238E27FC236}">
                <a16:creationId xmlns:a16="http://schemas.microsoft.com/office/drawing/2014/main" xmlns="" id="{27B538D5-95DB-47ED-9CB4-34AE5BF78E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8737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3A3934F-6A08-47C8-B834-6A8814964CCE}"/>
              </a:ext>
            </a:extLst>
          </p:cNvPr>
          <p:cNvSpPr>
            <a:spLocks noGrp="1"/>
          </p:cNvSpPr>
          <p:nvPr>
            <p:ph idx="1"/>
          </p:nvPr>
        </p:nvSpPr>
        <p:spPr>
          <a:xfrm>
            <a:off x="685167" y="1860290"/>
            <a:ext cx="3720916" cy="3560733"/>
          </a:xfrm>
        </p:spPr>
        <p:txBody>
          <a:bodyPr>
            <a:normAutofit/>
          </a:bodyPr>
          <a:lstStyle/>
          <a:p>
            <a:r>
              <a:rPr lang="en-US" b="1" dirty="0"/>
              <a:t>The Electric Vehicles Research Center</a:t>
            </a:r>
            <a:r>
              <a:rPr lang="en-US" dirty="0"/>
              <a:t> launched, starting with October 1st, 2018, the </a:t>
            </a:r>
            <a:r>
              <a:rPr lang="en-US" b="1" dirty="0" err="1"/>
              <a:t>AutoLAB</a:t>
            </a:r>
            <a:r>
              <a:rPr lang="en-US" dirty="0"/>
              <a:t> project, dedicated to students in the Integrated Electrical Systems Engineering in Vehicles MSc program, as well as to bachelor's degree students of the Faculty of Electrical Engineering, Electronics and Information Technology.</a:t>
            </a:r>
          </a:p>
        </p:txBody>
      </p:sp>
      <p:pic>
        <p:nvPicPr>
          <p:cNvPr id="4" name="Picture 3">
            <a:extLst>
              <a:ext uri="{FF2B5EF4-FFF2-40B4-BE49-F238E27FC236}">
                <a16:creationId xmlns:a16="http://schemas.microsoft.com/office/drawing/2014/main" xmlns="" id="{9882A5AF-453D-43A4-A880-97C185EEB50B}"/>
              </a:ext>
            </a:extLst>
          </p:cNvPr>
          <p:cNvPicPr>
            <a:picLocks noChangeAspect="1"/>
          </p:cNvPicPr>
          <p:nvPr/>
        </p:nvPicPr>
        <p:blipFill>
          <a:blip r:embed="rId2"/>
          <a:stretch>
            <a:fillRect/>
          </a:stretch>
        </p:blipFill>
        <p:spPr>
          <a:xfrm>
            <a:off x="4701100" y="1339284"/>
            <a:ext cx="4602747" cy="4602747"/>
          </a:xfrm>
          <a:prstGeom prst="rect">
            <a:avLst/>
          </a:prstGeom>
        </p:spPr>
      </p:pic>
    </p:spTree>
    <p:extLst>
      <p:ext uri="{BB962C8B-B14F-4D97-AF65-F5344CB8AC3E}">
        <p14:creationId xmlns:p14="http://schemas.microsoft.com/office/powerpoint/2010/main" val="3045120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1C278EF7-5F94-4332-ADCE-6AEE215204E0}"/>
              </a:ext>
            </a:extLst>
          </p:cNvPr>
          <p:cNvPicPr>
            <a:picLocks noChangeAspect="1"/>
          </p:cNvPicPr>
          <p:nvPr/>
        </p:nvPicPr>
        <p:blipFill>
          <a:blip r:embed="rId2"/>
          <a:stretch>
            <a:fillRect/>
          </a:stretch>
        </p:blipFill>
        <p:spPr>
          <a:xfrm>
            <a:off x="3502213" y="454172"/>
            <a:ext cx="5893635" cy="2313251"/>
          </a:xfrm>
          <a:prstGeom prst="rect">
            <a:avLst/>
          </a:prstGeom>
        </p:spPr>
      </p:pic>
      <p:pic>
        <p:nvPicPr>
          <p:cNvPr id="8" name="Picture 7">
            <a:extLst>
              <a:ext uri="{FF2B5EF4-FFF2-40B4-BE49-F238E27FC236}">
                <a16:creationId xmlns:a16="http://schemas.microsoft.com/office/drawing/2014/main" xmlns="" id="{B122F37E-5BE0-4128-8814-BADAC92D6E07}"/>
              </a:ext>
            </a:extLst>
          </p:cNvPr>
          <p:cNvPicPr>
            <a:picLocks noChangeAspect="1"/>
          </p:cNvPicPr>
          <p:nvPr/>
        </p:nvPicPr>
        <p:blipFill>
          <a:blip r:embed="rId3"/>
          <a:stretch>
            <a:fillRect/>
          </a:stretch>
        </p:blipFill>
        <p:spPr>
          <a:xfrm>
            <a:off x="834948" y="2160589"/>
            <a:ext cx="2281051" cy="1824842"/>
          </a:xfrm>
          <a:prstGeom prst="rect">
            <a:avLst/>
          </a:prstGeom>
        </p:spPr>
      </p:pic>
      <p:sp>
        <p:nvSpPr>
          <p:cNvPr id="3" name="Content Placeholder 2">
            <a:extLst>
              <a:ext uri="{FF2B5EF4-FFF2-40B4-BE49-F238E27FC236}">
                <a16:creationId xmlns:a16="http://schemas.microsoft.com/office/drawing/2014/main" xmlns="" id="{23A3934F-6A08-47C8-B834-6A8814964CCE}"/>
              </a:ext>
            </a:extLst>
          </p:cNvPr>
          <p:cNvSpPr>
            <a:spLocks noGrp="1"/>
          </p:cNvSpPr>
          <p:nvPr>
            <p:ph idx="1"/>
          </p:nvPr>
        </p:nvSpPr>
        <p:spPr>
          <a:xfrm>
            <a:off x="3502213" y="2767423"/>
            <a:ext cx="5771787" cy="3880773"/>
          </a:xfrm>
        </p:spPr>
        <p:txBody>
          <a:bodyPr>
            <a:normAutofit/>
          </a:bodyPr>
          <a:lstStyle/>
          <a:p>
            <a:pPr marL="0" indent="0">
              <a:lnSpc>
                <a:spcPct val="90000"/>
              </a:lnSpc>
              <a:buNone/>
            </a:pPr>
            <a:r>
              <a:rPr lang="en-US" sz="1400" dirty="0"/>
              <a:t>Main activities within the project:</a:t>
            </a:r>
          </a:p>
          <a:p>
            <a:pPr>
              <a:lnSpc>
                <a:spcPct val="90000"/>
              </a:lnSpc>
              <a:buFont typeface="Wingdings" panose="05000000000000000000" pitchFamily="2" charset="2"/>
              <a:buChar char="q"/>
            </a:pPr>
            <a:r>
              <a:rPr lang="en-US" sz="1400" dirty="0"/>
              <a:t>   Design and construction of vehicles battery packs;</a:t>
            </a:r>
          </a:p>
          <a:p>
            <a:pPr>
              <a:lnSpc>
                <a:spcPct val="90000"/>
              </a:lnSpc>
              <a:buFont typeface="Wingdings" panose="05000000000000000000" pitchFamily="2" charset="2"/>
              <a:buChar char="q"/>
            </a:pPr>
            <a:r>
              <a:rPr lang="en-US" sz="1400" dirty="0"/>
              <a:t>   Design and realization of vehicles charges;</a:t>
            </a:r>
          </a:p>
          <a:p>
            <a:pPr>
              <a:lnSpc>
                <a:spcPct val="90000"/>
              </a:lnSpc>
              <a:buFont typeface="Wingdings" panose="05000000000000000000" pitchFamily="2" charset="2"/>
              <a:buChar char="q"/>
            </a:pPr>
            <a:r>
              <a:rPr lang="en-US" sz="1400" dirty="0"/>
              <a:t>   Design and construction of electric traction motors;</a:t>
            </a:r>
          </a:p>
          <a:p>
            <a:pPr>
              <a:lnSpc>
                <a:spcPct val="90000"/>
              </a:lnSpc>
              <a:buFont typeface="Wingdings" panose="05000000000000000000" pitchFamily="2" charset="2"/>
              <a:buChar char="q"/>
            </a:pPr>
            <a:r>
              <a:rPr lang="en-US" sz="1400" dirty="0"/>
              <a:t>   Design and construction of power converters for actuation;</a:t>
            </a:r>
          </a:p>
          <a:p>
            <a:pPr>
              <a:lnSpc>
                <a:spcPct val="90000"/>
              </a:lnSpc>
              <a:buFont typeface="Wingdings" panose="05000000000000000000" pitchFamily="2" charset="2"/>
              <a:buChar char="q"/>
            </a:pPr>
            <a:r>
              <a:rPr lang="en-US" sz="1400" dirty="0"/>
              <a:t>   Design and development of vehicles cooling / heating systems;</a:t>
            </a:r>
          </a:p>
          <a:p>
            <a:pPr>
              <a:lnSpc>
                <a:spcPct val="90000"/>
              </a:lnSpc>
              <a:buFont typeface="Wingdings" panose="05000000000000000000" pitchFamily="2" charset="2"/>
              <a:buChar char="q"/>
            </a:pPr>
            <a:r>
              <a:rPr lang="en-US" sz="1400" dirty="0"/>
              <a:t>   Design and construction of vehicles Controllers;</a:t>
            </a:r>
          </a:p>
          <a:p>
            <a:pPr>
              <a:lnSpc>
                <a:spcPct val="90000"/>
              </a:lnSpc>
              <a:buFont typeface="Wingdings" panose="05000000000000000000" pitchFamily="2" charset="2"/>
              <a:buChar char="q"/>
            </a:pPr>
            <a:r>
              <a:rPr lang="en-US" sz="1400" dirty="0"/>
              <a:t>   Design and development of communication and data systems;</a:t>
            </a:r>
          </a:p>
          <a:p>
            <a:pPr>
              <a:lnSpc>
                <a:spcPct val="90000"/>
              </a:lnSpc>
              <a:buFont typeface="Wingdings" panose="05000000000000000000" pitchFamily="2" charset="2"/>
              <a:buChar char="q"/>
            </a:pPr>
            <a:r>
              <a:rPr lang="en-US" sz="1400" dirty="0"/>
              <a:t>   Design and development of various electronic and automation modules.</a:t>
            </a:r>
          </a:p>
          <a:p>
            <a:pPr>
              <a:lnSpc>
                <a:spcPct val="90000"/>
              </a:lnSpc>
            </a:pPr>
            <a:endParaRPr lang="en-US" sz="1400" dirty="0"/>
          </a:p>
        </p:txBody>
      </p:sp>
      <p:pic>
        <p:nvPicPr>
          <p:cNvPr id="6" name="Picture 5">
            <a:extLst>
              <a:ext uri="{FF2B5EF4-FFF2-40B4-BE49-F238E27FC236}">
                <a16:creationId xmlns:a16="http://schemas.microsoft.com/office/drawing/2014/main" xmlns="" id="{33DA049F-FD07-463E-8BF4-E1DD763B7538}"/>
              </a:ext>
            </a:extLst>
          </p:cNvPr>
          <p:cNvPicPr>
            <a:picLocks noChangeAspect="1"/>
          </p:cNvPicPr>
          <p:nvPr/>
        </p:nvPicPr>
        <p:blipFill>
          <a:blip r:embed="rId4"/>
          <a:stretch>
            <a:fillRect/>
          </a:stretch>
        </p:blipFill>
        <p:spPr>
          <a:xfrm>
            <a:off x="834947" y="3985431"/>
            <a:ext cx="2281051" cy="1824842"/>
          </a:xfrm>
          <a:prstGeom prst="rect">
            <a:avLst/>
          </a:prstGeom>
        </p:spPr>
      </p:pic>
      <p:sp>
        <p:nvSpPr>
          <p:cNvPr id="9" name="TextBox 8">
            <a:extLst>
              <a:ext uri="{FF2B5EF4-FFF2-40B4-BE49-F238E27FC236}">
                <a16:creationId xmlns:a16="http://schemas.microsoft.com/office/drawing/2014/main" xmlns="" id="{5E35683C-F2E4-4721-9C4F-75E3B7B9EEFD}"/>
              </a:ext>
            </a:extLst>
          </p:cNvPr>
          <p:cNvSpPr txBox="1"/>
          <p:nvPr/>
        </p:nvSpPr>
        <p:spPr>
          <a:xfrm>
            <a:off x="834947" y="843205"/>
            <a:ext cx="2281051" cy="1323439"/>
          </a:xfrm>
          <a:prstGeom prst="rect">
            <a:avLst/>
          </a:prstGeom>
          <a:noFill/>
        </p:spPr>
        <p:txBody>
          <a:bodyPr wrap="square" rtlCol="0">
            <a:spAutoFit/>
          </a:bodyPr>
          <a:lstStyle/>
          <a:p>
            <a:r>
              <a:rPr lang="en-US" sz="1600" dirty="0"/>
              <a:t>The challenge is </a:t>
            </a:r>
            <a:r>
              <a:rPr lang="en-US" sz="1600" b="1" dirty="0"/>
              <a:t>to build two electric karts</a:t>
            </a:r>
            <a:r>
              <a:rPr lang="en-US" sz="1600" dirty="0"/>
              <a:t> on professional </a:t>
            </a:r>
            <a:r>
              <a:rPr lang="en-US" sz="1600" dirty="0" err="1">
                <a:hlinkClick r:id="rId5"/>
              </a:rPr>
              <a:t>Lenzokart</a:t>
            </a:r>
            <a:r>
              <a:rPr lang="en-US" sz="1600" dirty="0"/>
              <a:t> chassis.</a:t>
            </a:r>
          </a:p>
          <a:p>
            <a:endParaRPr lang="en-US" sz="1600" dirty="0"/>
          </a:p>
        </p:txBody>
      </p:sp>
    </p:spTree>
    <p:extLst>
      <p:ext uri="{BB962C8B-B14F-4D97-AF65-F5344CB8AC3E}">
        <p14:creationId xmlns:p14="http://schemas.microsoft.com/office/powerpoint/2010/main" val="119821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4F57DB1C-6494-4CC4-A5E8-9319575653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361574BE-2916-4A02-BA23-4BC082BF6BD7}"/>
              </a:ext>
            </a:extLst>
          </p:cNvPr>
          <p:cNvSpPr>
            <a:spLocks noGrp="1"/>
          </p:cNvSpPr>
          <p:nvPr>
            <p:ph type="ctrTitle"/>
          </p:nvPr>
        </p:nvSpPr>
        <p:spPr>
          <a:xfrm>
            <a:off x="829734" y="854529"/>
            <a:ext cx="5799665" cy="5148943"/>
          </a:xfrm>
        </p:spPr>
        <p:txBody>
          <a:bodyPr anchor="ctr">
            <a:normAutofit/>
          </a:bodyPr>
          <a:lstStyle/>
          <a:p>
            <a:pPr>
              <a:lnSpc>
                <a:spcPct val="90000"/>
              </a:lnSpc>
            </a:pPr>
            <a:r>
              <a:rPr lang="en-US" sz="5100" dirty="0"/>
              <a:t>The Master of Science Program</a:t>
            </a:r>
            <a:br>
              <a:rPr lang="en-US" sz="5100" dirty="0"/>
            </a:br>
            <a:r>
              <a:rPr lang="en-US" sz="5100" dirty="0"/>
              <a:t/>
            </a:r>
            <a:br>
              <a:rPr lang="en-US" sz="5100" dirty="0"/>
            </a:br>
            <a:r>
              <a:rPr lang="en-US" sz="5100" dirty="0">
                <a:solidFill>
                  <a:srgbClr val="7030A0"/>
                </a:solidFill>
              </a:rPr>
              <a:t>Integrated Electrical Systems Engineering in Vehicles</a:t>
            </a:r>
          </a:p>
        </p:txBody>
      </p:sp>
      <p:sp>
        <p:nvSpPr>
          <p:cNvPr id="13" name="Isosceles Triangle 12">
            <a:extLst>
              <a:ext uri="{FF2B5EF4-FFF2-40B4-BE49-F238E27FC236}">
                <a16:creationId xmlns:a16="http://schemas.microsoft.com/office/drawing/2014/main" xmlns="" id="{FFFB778B-5206-4BB0-A468-327E713676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5" name="Straight Connector 14">
            <a:extLst>
              <a:ext uri="{FF2B5EF4-FFF2-40B4-BE49-F238E27FC236}">
                <a16:creationId xmlns:a16="http://schemas.microsoft.com/office/drawing/2014/main" xmlns="" id="{22721A85-1EA4-4D87-97AB-0BB4AB78F92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17" name="Freeform: Shape 16">
            <a:extLst>
              <a:ext uri="{FF2B5EF4-FFF2-40B4-BE49-F238E27FC236}">
                <a16:creationId xmlns:a16="http://schemas.microsoft.com/office/drawing/2014/main" xmlns="" id="{0F7CB8B2-5D0D-49C7-96F1-4D6B870891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753379" y="0"/>
            <a:ext cx="5438621" cy="6857999"/>
          </a:xfrm>
          <a:custGeom>
            <a:avLst/>
            <a:gdLst>
              <a:gd name="connsiteX0" fmla="*/ 0 w 5746768"/>
              <a:gd name="connsiteY0" fmla="*/ 0 h 6858000"/>
              <a:gd name="connsiteX1" fmla="*/ 1249825 w 5746768"/>
              <a:gd name="connsiteY1" fmla="*/ 0 h 6858000"/>
              <a:gd name="connsiteX2" fmla="*/ 1249825 w 5746768"/>
              <a:gd name="connsiteY2" fmla="*/ 8457 h 6858000"/>
              <a:gd name="connsiteX3" fmla="*/ 4794268 w 5746768"/>
              <a:gd name="connsiteY3" fmla="*/ 8457 h 6858000"/>
              <a:gd name="connsiteX4" fmla="*/ 4794268 w 5746768"/>
              <a:gd name="connsiteY4" fmla="*/ 0 h 6858000"/>
              <a:gd name="connsiteX5" fmla="*/ 5746768 w 5746768"/>
              <a:gd name="connsiteY5" fmla="*/ 0 h 6858000"/>
              <a:gd name="connsiteX6" fmla="*/ 5746768 w 5746768"/>
              <a:gd name="connsiteY6" fmla="*/ 6858000 h 6858000"/>
              <a:gd name="connsiteX7" fmla="*/ 5074930 w 5746768"/>
              <a:gd name="connsiteY7" fmla="*/ 6858000 h 6858000"/>
              <a:gd name="connsiteX8" fmla="*/ 4794268 w 5746768"/>
              <a:gd name="connsiteY8" fmla="*/ 6858000 h 6858000"/>
              <a:gd name="connsiteX9" fmla="*/ 1249825 w 5746768"/>
              <a:gd name="connsiteY9" fmla="*/ 6858000 h 6858000"/>
              <a:gd name="connsiteX10" fmla="*/ 1109383 w 5746768"/>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46768" h="6858000">
                <a:moveTo>
                  <a:pt x="0" y="0"/>
                </a:moveTo>
                <a:lnTo>
                  <a:pt x="1249825" y="0"/>
                </a:lnTo>
                <a:lnTo>
                  <a:pt x="1249825" y="8457"/>
                </a:lnTo>
                <a:lnTo>
                  <a:pt x="4794268" y="8457"/>
                </a:lnTo>
                <a:lnTo>
                  <a:pt x="4794268" y="0"/>
                </a:lnTo>
                <a:lnTo>
                  <a:pt x="5746768" y="0"/>
                </a:lnTo>
                <a:lnTo>
                  <a:pt x="5746768" y="6858000"/>
                </a:lnTo>
                <a:lnTo>
                  <a:pt x="5074930" y="6858000"/>
                </a:lnTo>
                <a:lnTo>
                  <a:pt x="4794268" y="6858000"/>
                </a:lnTo>
                <a:lnTo>
                  <a:pt x="1249825" y="6858000"/>
                </a:lnTo>
                <a:lnTo>
                  <a:pt x="1109383"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xmlns="" id="{E5E836EB-03CD-4BA5-A751-21D2ACC2830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sp>
        <p:nvSpPr>
          <p:cNvPr id="21" name="Isosceles Triangle 20">
            <a:extLst>
              <a:ext uri="{FF2B5EF4-FFF2-40B4-BE49-F238E27FC236}">
                <a16:creationId xmlns:a16="http://schemas.microsoft.com/office/drawing/2014/main" xmlns="" id="{A27691EB-14CF-4237-B5EB-C94B92677A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Rectangle 2">
            <a:extLst>
              <a:ext uri="{FF2B5EF4-FFF2-40B4-BE49-F238E27FC236}">
                <a16:creationId xmlns:a16="http://schemas.microsoft.com/office/drawing/2014/main" xmlns="" id="{933DF007-465C-444F-B8EC-9C844FB833D9}"/>
              </a:ext>
            </a:extLst>
          </p:cNvPr>
          <p:cNvSpPr>
            <a:spLocks noChangeArrowheads="1"/>
          </p:cNvSpPr>
          <p:nvPr/>
        </p:nvSpPr>
        <p:spPr bwMode="auto">
          <a:xfrm>
            <a:off x="4028221" y="3428999"/>
            <a:ext cx="1619221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54744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6C064F04-ED62-43A3-A32B-9FF356686D36}"/>
              </a:ext>
            </a:extLst>
          </p:cNvPr>
          <p:cNvSpPr>
            <a:spLocks noGrp="1"/>
          </p:cNvSpPr>
          <p:nvPr>
            <p:ph type="title"/>
          </p:nvPr>
        </p:nvSpPr>
        <p:spPr/>
        <p:txBody>
          <a:bodyPr/>
          <a:lstStyle/>
          <a:p>
            <a:endParaRPr lang="en-US"/>
          </a:p>
        </p:txBody>
      </p:sp>
      <p:sp>
        <p:nvSpPr>
          <p:cNvPr id="5" name="Text Placeholder 4">
            <a:extLst>
              <a:ext uri="{FF2B5EF4-FFF2-40B4-BE49-F238E27FC236}">
                <a16:creationId xmlns:a16="http://schemas.microsoft.com/office/drawing/2014/main" xmlns="" id="{01F36BAB-6C0A-4831-8FAA-D26684A42BCE}"/>
              </a:ext>
            </a:extLst>
          </p:cNvPr>
          <p:cNvSpPr>
            <a:spLocks noGrp="1"/>
          </p:cNvSpPr>
          <p:nvPr>
            <p:ph type="body" idx="1"/>
          </p:nvPr>
        </p:nvSpPr>
        <p:spPr/>
        <p:txBody>
          <a:bodyPr/>
          <a:lstStyle/>
          <a:p>
            <a:r>
              <a:rPr lang="en-US" b="1" dirty="0">
                <a:solidFill>
                  <a:srgbClr val="00B0F0"/>
                </a:solidFill>
              </a:rPr>
              <a:t>What is </a:t>
            </a:r>
            <a:r>
              <a:rPr lang="en-US" dirty="0" err="1"/>
              <a:t>eMotion</a:t>
            </a:r>
            <a:r>
              <a:rPr lang="en-US" dirty="0"/>
              <a:t> and what is willing to be</a:t>
            </a:r>
          </a:p>
        </p:txBody>
      </p:sp>
      <p:sp>
        <p:nvSpPr>
          <p:cNvPr id="6" name="Content Placeholder 5">
            <a:extLst>
              <a:ext uri="{FF2B5EF4-FFF2-40B4-BE49-F238E27FC236}">
                <a16:creationId xmlns:a16="http://schemas.microsoft.com/office/drawing/2014/main" xmlns="" id="{04C0CBF4-2E3F-4E21-8922-2315B43CE65A}"/>
              </a:ext>
            </a:extLst>
          </p:cNvPr>
          <p:cNvSpPr>
            <a:spLocks noGrp="1"/>
          </p:cNvSpPr>
          <p:nvPr>
            <p:ph sz="half" idx="2"/>
          </p:nvPr>
        </p:nvSpPr>
        <p:spPr/>
        <p:txBody>
          <a:bodyPr>
            <a:normAutofit fontScale="85000" lnSpcReduction="10000"/>
          </a:bodyPr>
          <a:lstStyle/>
          <a:p>
            <a:pPr>
              <a:buClr>
                <a:srgbClr val="00B0F0"/>
              </a:buClr>
              <a:buSzPct val="110000"/>
              <a:buFont typeface="Vrinda" panose="020B0502040204020203" pitchFamily="34" charset="0"/>
              <a:buChar char="+"/>
            </a:pPr>
            <a:r>
              <a:rPr lang="en-US" b="1" dirty="0"/>
              <a:t>A partner in research </a:t>
            </a:r>
            <a:r>
              <a:rPr lang="en-US" dirty="0"/>
              <a:t>for other centers with similar profile or directions;</a:t>
            </a:r>
          </a:p>
          <a:p>
            <a:pPr>
              <a:buClr>
                <a:srgbClr val="00B0F0"/>
              </a:buClr>
              <a:buSzPct val="110000"/>
              <a:buFont typeface="Vrinda" panose="020B0502040204020203" pitchFamily="34" charset="0"/>
              <a:buChar char="+"/>
            </a:pPr>
            <a:r>
              <a:rPr lang="en-US" dirty="0"/>
              <a:t>The </a:t>
            </a:r>
            <a:r>
              <a:rPr lang="en-US" b="1" dirty="0"/>
              <a:t>main support in the University </a:t>
            </a:r>
            <a:r>
              <a:rPr lang="en-US" dirty="0"/>
              <a:t>for undergraduate programs with concerns in the field;</a:t>
            </a:r>
          </a:p>
          <a:p>
            <a:pPr>
              <a:buClr>
                <a:srgbClr val="00B0F0"/>
              </a:buClr>
              <a:buSzPct val="110000"/>
              <a:buFont typeface="Vrinda" panose="020B0502040204020203" pitchFamily="34" charset="0"/>
              <a:buChar char="+"/>
            </a:pPr>
            <a:r>
              <a:rPr lang="en-US" b="1" dirty="0"/>
              <a:t>A Centre for research, testing and prototyping </a:t>
            </a:r>
            <a:r>
              <a:rPr lang="en-US" dirty="0"/>
              <a:t>of electric vehicles or parts thereof;</a:t>
            </a:r>
          </a:p>
          <a:p>
            <a:pPr>
              <a:buClr>
                <a:srgbClr val="00B0F0"/>
              </a:buClr>
              <a:buSzPct val="110000"/>
              <a:buFont typeface="Vrinda" panose="020B0502040204020203" pitchFamily="34" charset="0"/>
              <a:buChar char="+"/>
            </a:pPr>
            <a:r>
              <a:rPr lang="en-US" b="1" dirty="0"/>
              <a:t>An important player in the local and national</a:t>
            </a:r>
            <a:r>
              <a:rPr lang="en-US" dirty="0"/>
              <a:t> level with regard to sustainable development;</a:t>
            </a:r>
          </a:p>
          <a:p>
            <a:pPr>
              <a:buClr>
                <a:srgbClr val="00B0F0"/>
              </a:buClr>
              <a:buSzPct val="110000"/>
              <a:buFont typeface="Vrinda" panose="020B0502040204020203" pitchFamily="34" charset="0"/>
              <a:buChar char="+"/>
            </a:pPr>
            <a:r>
              <a:rPr lang="en-US" b="1" dirty="0"/>
              <a:t>A Research Centre opened to anyone </a:t>
            </a:r>
            <a:r>
              <a:rPr lang="en-US" dirty="0"/>
              <a:t>who can bring contribution in this field.</a:t>
            </a:r>
          </a:p>
        </p:txBody>
      </p:sp>
      <p:sp>
        <p:nvSpPr>
          <p:cNvPr id="7" name="Text Placeholder 6">
            <a:extLst>
              <a:ext uri="{FF2B5EF4-FFF2-40B4-BE49-F238E27FC236}">
                <a16:creationId xmlns:a16="http://schemas.microsoft.com/office/drawing/2014/main" xmlns="" id="{B015970F-5286-4D94-A6D7-6AF6B3981805}"/>
              </a:ext>
            </a:extLst>
          </p:cNvPr>
          <p:cNvSpPr>
            <a:spLocks noGrp="1"/>
          </p:cNvSpPr>
          <p:nvPr>
            <p:ph type="body" sz="quarter" idx="3"/>
          </p:nvPr>
        </p:nvSpPr>
        <p:spPr/>
        <p:txBody>
          <a:bodyPr/>
          <a:lstStyle/>
          <a:p>
            <a:r>
              <a:rPr lang="en-US" b="1" dirty="0">
                <a:solidFill>
                  <a:schemeClr val="accent5"/>
                </a:solidFill>
              </a:rPr>
              <a:t>What is NOT</a:t>
            </a:r>
            <a:r>
              <a:rPr lang="en-US" dirty="0">
                <a:solidFill>
                  <a:schemeClr val="accent5"/>
                </a:solidFill>
              </a:rPr>
              <a:t> </a:t>
            </a:r>
            <a:r>
              <a:rPr lang="en-US" dirty="0" err="1"/>
              <a:t>eMotion</a:t>
            </a:r>
            <a:r>
              <a:rPr lang="en-US" dirty="0"/>
              <a:t> and is NOT willing to be</a:t>
            </a:r>
          </a:p>
        </p:txBody>
      </p:sp>
      <p:sp>
        <p:nvSpPr>
          <p:cNvPr id="8" name="Content Placeholder 7">
            <a:extLst>
              <a:ext uri="{FF2B5EF4-FFF2-40B4-BE49-F238E27FC236}">
                <a16:creationId xmlns:a16="http://schemas.microsoft.com/office/drawing/2014/main" xmlns="" id="{462747BA-5A2A-47AA-948E-34269DEA6049}"/>
              </a:ext>
            </a:extLst>
          </p:cNvPr>
          <p:cNvSpPr>
            <a:spLocks noGrp="1"/>
          </p:cNvSpPr>
          <p:nvPr>
            <p:ph sz="quarter" idx="4"/>
          </p:nvPr>
        </p:nvSpPr>
        <p:spPr/>
        <p:txBody>
          <a:bodyPr>
            <a:normAutofit fontScale="85000" lnSpcReduction="10000"/>
          </a:bodyPr>
          <a:lstStyle/>
          <a:p>
            <a:pPr>
              <a:buClr>
                <a:schemeClr val="accent5"/>
              </a:buClr>
              <a:buSzPct val="110000"/>
              <a:buFont typeface="Vrinda" panose="020B0502040204020203" pitchFamily="34" charset="0"/>
              <a:buChar char="-"/>
            </a:pPr>
            <a:r>
              <a:rPr lang="en-US" b="1" dirty="0"/>
              <a:t>A competitor of other </a:t>
            </a:r>
            <a:r>
              <a:rPr lang="en-US" dirty="0"/>
              <a:t>related </a:t>
            </a:r>
            <a:r>
              <a:rPr lang="en-US" b="1" dirty="0"/>
              <a:t>centers </a:t>
            </a:r>
            <a:r>
              <a:rPr lang="en-US" dirty="0"/>
              <a:t>or with similar directions;</a:t>
            </a:r>
          </a:p>
          <a:p>
            <a:pPr>
              <a:buClr>
                <a:schemeClr val="accent5"/>
              </a:buClr>
              <a:buSzPct val="110000"/>
              <a:buFont typeface="Vrinda" panose="020B0502040204020203" pitchFamily="34" charset="0"/>
              <a:buChar char="-"/>
            </a:pPr>
            <a:r>
              <a:rPr lang="en-US" b="1" dirty="0"/>
              <a:t>A manufacturer </a:t>
            </a:r>
            <a:r>
              <a:rPr lang="en-US" dirty="0"/>
              <a:t>of electric vehicles or parts thereof;</a:t>
            </a:r>
          </a:p>
          <a:p>
            <a:pPr>
              <a:buClr>
                <a:schemeClr val="accent5"/>
              </a:buClr>
              <a:buSzPct val="110000"/>
              <a:buFont typeface="Vrinda" panose="020B0502040204020203" pitchFamily="34" charset="0"/>
              <a:buChar char="-"/>
            </a:pPr>
            <a:r>
              <a:rPr lang="en-US" b="1" dirty="0"/>
              <a:t>A competitor of the industrial operators</a:t>
            </a:r>
            <a:r>
              <a:rPr lang="en-US" dirty="0"/>
              <a:t>, manufacturers of electric vehicles;</a:t>
            </a:r>
          </a:p>
          <a:p>
            <a:pPr>
              <a:buClr>
                <a:schemeClr val="accent5"/>
              </a:buClr>
              <a:buSzPct val="110000"/>
              <a:buFont typeface="Vrinda" panose="020B0502040204020203" pitchFamily="34" charset="0"/>
              <a:buChar char="-"/>
            </a:pPr>
            <a:r>
              <a:rPr lang="en-US" dirty="0"/>
              <a:t>An isolated research facility.</a:t>
            </a:r>
          </a:p>
        </p:txBody>
      </p:sp>
    </p:spTree>
    <p:extLst>
      <p:ext uri="{BB962C8B-B14F-4D97-AF65-F5344CB8AC3E}">
        <p14:creationId xmlns:p14="http://schemas.microsoft.com/office/powerpoint/2010/main" val="478556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xmlns=""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xmlns=""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xmlns=""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xmlns=""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xmlns=""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xmlns=""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xmlns=""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xmlns=""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Shape 27">
            <a:extLst>
              <a:ext uri="{FF2B5EF4-FFF2-40B4-BE49-F238E27FC236}">
                <a16:creationId xmlns:a16="http://schemas.microsoft.com/office/drawing/2014/main" xmlns="" id="{A5EC319D-0FEA-4B95-A3EA-01E35672C9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xmlns="" id="{C2939893-1ED6-4527-ADBA-6327995614A3}"/>
              </a:ext>
            </a:extLst>
          </p:cNvPr>
          <p:cNvPicPr>
            <a:picLocks noChangeAspect="1"/>
          </p:cNvPicPr>
          <p:nvPr/>
        </p:nvPicPr>
        <p:blipFill>
          <a:blip r:embed="rId2"/>
          <a:stretch>
            <a:fillRect/>
          </a:stretch>
        </p:blipFill>
        <p:spPr>
          <a:xfrm>
            <a:off x="757251" y="2735841"/>
            <a:ext cx="3856774" cy="1475216"/>
          </a:xfrm>
          <a:prstGeom prst="rect">
            <a:avLst/>
          </a:prstGeom>
        </p:spPr>
      </p:pic>
      <p:sp>
        <p:nvSpPr>
          <p:cNvPr id="3" name="Content Placeholder 2">
            <a:extLst>
              <a:ext uri="{FF2B5EF4-FFF2-40B4-BE49-F238E27FC236}">
                <a16:creationId xmlns:a16="http://schemas.microsoft.com/office/drawing/2014/main" xmlns="" id="{31118256-409D-4427-A344-E0C21F46F06F}"/>
              </a:ext>
            </a:extLst>
          </p:cNvPr>
          <p:cNvSpPr>
            <a:spLocks noGrp="1"/>
          </p:cNvSpPr>
          <p:nvPr>
            <p:ph idx="1"/>
          </p:nvPr>
        </p:nvSpPr>
        <p:spPr>
          <a:xfrm>
            <a:off x="7181725" y="2837329"/>
            <a:ext cx="4512988" cy="3317938"/>
          </a:xfrm>
        </p:spPr>
        <p:txBody>
          <a:bodyPr anchor="t">
            <a:normAutofit/>
          </a:bodyPr>
          <a:lstStyle/>
          <a:p>
            <a:pPr marL="0" indent="0">
              <a:buNone/>
            </a:pPr>
            <a:r>
              <a:rPr lang="ro-RO" u="sng" dirty="0">
                <a:solidFill>
                  <a:schemeClr val="tx1">
                    <a:lumMod val="65000"/>
                    <a:lumOff val="35000"/>
                  </a:schemeClr>
                </a:solidFill>
                <a:hlinkClick r:id="rId3">
                  <a:extLst>
                    <a:ext uri="{A12FA001-AC4F-418D-AE19-62706E023703}">
                      <ahyp:hlinkClr xmlns:ahyp="http://schemas.microsoft.com/office/drawing/2018/hyperlinkcolor" xmlns="" val="tx"/>
                    </a:ext>
                  </a:extLst>
                </a:hlinkClick>
              </a:rPr>
              <a:t>http</a:t>
            </a:r>
            <a:r>
              <a:rPr lang="en-US" u="sng" dirty="0">
                <a:solidFill>
                  <a:schemeClr val="tx1">
                    <a:lumMod val="65000"/>
                    <a:lumOff val="35000"/>
                  </a:schemeClr>
                </a:solidFill>
                <a:hlinkClick r:id="rId3">
                  <a:extLst>
                    <a:ext uri="{A12FA001-AC4F-418D-AE19-62706E023703}">
                      <ahyp:hlinkClr xmlns:ahyp="http://schemas.microsoft.com/office/drawing/2018/hyperlinkcolor" xmlns="" val="tx"/>
                    </a:ext>
                  </a:extLst>
                </a:hlinkClick>
              </a:rPr>
              <a:t>s</a:t>
            </a:r>
            <a:r>
              <a:rPr lang="ro-RO" u="sng" dirty="0">
                <a:solidFill>
                  <a:schemeClr val="tx1">
                    <a:lumMod val="65000"/>
                    <a:lumOff val="35000"/>
                  </a:schemeClr>
                </a:solidFill>
                <a:hlinkClick r:id="rId3">
                  <a:extLst>
                    <a:ext uri="{A12FA001-AC4F-418D-AE19-62706E023703}">
                      <ahyp:hlinkClr xmlns:ahyp="http://schemas.microsoft.com/office/drawing/2018/hyperlinkcolor" xmlns="" val="tx"/>
                    </a:ext>
                  </a:extLst>
                </a:hlinkClick>
              </a:rPr>
              <a:t>://emotion.valahia.ro</a:t>
            </a:r>
            <a:endParaRPr lang="en-US" u="sng" dirty="0">
              <a:solidFill>
                <a:schemeClr val="tx1">
                  <a:lumMod val="65000"/>
                  <a:lumOff val="35000"/>
                </a:schemeClr>
              </a:solidFill>
            </a:endParaRPr>
          </a:p>
          <a:p>
            <a:pPr marL="0" indent="0">
              <a:buNone/>
            </a:pPr>
            <a:r>
              <a:rPr lang="en-US" dirty="0">
                <a:solidFill>
                  <a:srgbClr val="FFFFFF"/>
                </a:solidFill>
              </a:rPr>
              <a:t>Email: </a:t>
            </a:r>
            <a:r>
              <a:rPr lang="en-US" dirty="0">
                <a:solidFill>
                  <a:schemeClr val="tx1">
                    <a:lumMod val="65000"/>
                    <a:lumOff val="35000"/>
                  </a:schemeClr>
                </a:solidFill>
                <a:hlinkClick r:id="rId4">
                  <a:extLst>
                    <a:ext uri="{A12FA001-AC4F-418D-AE19-62706E023703}">
                      <ahyp:hlinkClr xmlns:ahyp="http://schemas.microsoft.com/office/drawing/2018/hyperlinkcolor" xmlns="" val="tx"/>
                    </a:ext>
                  </a:extLst>
                </a:hlinkClick>
              </a:rPr>
              <a:t>emotion@valahia.ro</a:t>
            </a:r>
            <a:r>
              <a:rPr lang="en-US" u="sng" dirty="0">
                <a:solidFill>
                  <a:schemeClr val="tx1">
                    <a:lumMod val="65000"/>
                    <a:lumOff val="35000"/>
                  </a:schemeClr>
                </a:solidFill>
              </a:rPr>
              <a:t> </a:t>
            </a:r>
            <a:endParaRPr lang="en-US" dirty="0">
              <a:solidFill>
                <a:schemeClr val="tx1">
                  <a:lumMod val="65000"/>
                  <a:lumOff val="35000"/>
                </a:schemeClr>
              </a:solidFill>
            </a:endParaRPr>
          </a:p>
        </p:txBody>
      </p:sp>
    </p:spTree>
    <p:extLst>
      <p:ext uri="{BB962C8B-B14F-4D97-AF65-F5344CB8AC3E}">
        <p14:creationId xmlns:p14="http://schemas.microsoft.com/office/powerpoint/2010/main" val="3680678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CC9F80E-12B8-4110-992B-851F28E1CDB9}"/>
              </a:ext>
            </a:extLst>
          </p:cNvPr>
          <p:cNvSpPr>
            <a:spLocks noGrp="1"/>
          </p:cNvSpPr>
          <p:nvPr>
            <p:ph type="title"/>
          </p:nvPr>
        </p:nvSpPr>
        <p:spPr>
          <a:xfrm>
            <a:off x="1333502" y="609600"/>
            <a:ext cx="8596668" cy="1320800"/>
          </a:xfrm>
        </p:spPr>
        <p:txBody>
          <a:bodyPr>
            <a:normAutofit/>
          </a:bodyPr>
          <a:lstStyle/>
          <a:p>
            <a:r>
              <a:rPr lang="en-US"/>
              <a:t>What is this Master Program?</a:t>
            </a:r>
            <a:endParaRPr lang="en-US" dirty="0"/>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CC3A417E-ABFD-4DF9-88F8-1612D5D66718}"/>
              </a:ext>
            </a:extLst>
          </p:cNvPr>
          <p:cNvSpPr>
            <a:spLocks noGrp="1"/>
          </p:cNvSpPr>
          <p:nvPr>
            <p:ph idx="1"/>
          </p:nvPr>
        </p:nvSpPr>
        <p:spPr>
          <a:xfrm>
            <a:off x="1333502" y="2160589"/>
            <a:ext cx="8596668" cy="3880773"/>
          </a:xfrm>
        </p:spPr>
        <p:txBody>
          <a:bodyPr>
            <a:normAutofit/>
          </a:bodyPr>
          <a:lstStyle/>
          <a:p>
            <a:r>
              <a:rPr lang="en-US" dirty="0"/>
              <a:t>Integrated Electrical Systems Engineering in Vehicles is a Master of Science program that involves the </a:t>
            </a:r>
            <a:r>
              <a:rPr lang="en-US" b="1" dirty="0"/>
              <a:t>multidisciplinary</a:t>
            </a:r>
            <a:r>
              <a:rPr lang="en-US" dirty="0"/>
              <a:t> integration of Vehicle Systems Engineering derived from </a:t>
            </a:r>
            <a:r>
              <a:rPr lang="en-US" b="1" dirty="0"/>
              <a:t>energy, electric, electronics, communication and mechanical systems</a:t>
            </a:r>
            <a:r>
              <a:rPr lang="en-US" dirty="0"/>
              <a:t>. Students will gain skills across vehicles-specific electrical systems engineering with </a:t>
            </a:r>
            <a:r>
              <a:rPr lang="en-US" b="1" dirty="0"/>
              <a:t>practical applications in electric, mechanics, electronics, communication, materials, advanced control and systems modelling domains</a:t>
            </a:r>
            <a:r>
              <a:rPr lang="en-US" dirty="0"/>
              <a:t>.</a:t>
            </a:r>
          </a:p>
          <a:p>
            <a:r>
              <a:rPr lang="en-US" dirty="0"/>
              <a:t>How is the master program organized:</a:t>
            </a:r>
          </a:p>
          <a:p>
            <a:pPr lvl="1">
              <a:buFont typeface="Wingdings" panose="05000000000000000000" pitchFamily="2" charset="2"/>
              <a:buChar char="§"/>
            </a:pPr>
            <a:r>
              <a:rPr lang="en-US" dirty="0"/>
              <a:t>Duration </a:t>
            </a:r>
            <a:r>
              <a:rPr lang="en-US" b="1" dirty="0"/>
              <a:t>Two years full-time</a:t>
            </a:r>
            <a:endParaRPr lang="en-US" dirty="0"/>
          </a:p>
          <a:p>
            <a:pPr lvl="1">
              <a:buFont typeface="Wingdings" panose="05000000000000000000" pitchFamily="2" charset="2"/>
              <a:buChar char="§"/>
            </a:pPr>
            <a:r>
              <a:rPr lang="en-US" dirty="0"/>
              <a:t>Study Language </a:t>
            </a:r>
            <a:r>
              <a:rPr lang="en-US" b="1" dirty="0"/>
              <a:t>English</a:t>
            </a:r>
            <a:endParaRPr lang="en-US" dirty="0"/>
          </a:p>
          <a:p>
            <a:pPr lvl="1">
              <a:buFont typeface="Wingdings" panose="05000000000000000000" pitchFamily="2" charset="2"/>
              <a:buChar char="§"/>
            </a:pPr>
            <a:r>
              <a:rPr lang="en-US" dirty="0"/>
              <a:t>Study Type </a:t>
            </a:r>
            <a:r>
              <a:rPr lang="en-US" b="1" dirty="0"/>
              <a:t>Full-time</a:t>
            </a:r>
            <a:endParaRPr lang="en-US" dirty="0"/>
          </a:p>
          <a:p>
            <a:pPr marL="0" indent="0">
              <a:buNone/>
            </a:pPr>
            <a:endParaRPr lang="en-US" dirty="0"/>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90475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E3A6A76-AE5D-49AE-9D49-90C0F15482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732D46F-3860-4236-9315-C77C5E4E826A}"/>
              </a:ext>
            </a:extLst>
          </p:cNvPr>
          <p:cNvSpPr>
            <a:spLocks noGrp="1"/>
          </p:cNvSpPr>
          <p:nvPr>
            <p:ph type="title"/>
          </p:nvPr>
        </p:nvSpPr>
        <p:spPr>
          <a:xfrm>
            <a:off x="677334" y="609600"/>
            <a:ext cx="8596668" cy="1320800"/>
          </a:xfrm>
        </p:spPr>
        <p:txBody>
          <a:bodyPr>
            <a:normAutofit/>
          </a:bodyPr>
          <a:lstStyle/>
          <a:p>
            <a:r>
              <a:rPr lang="en-US" b="1">
                <a:solidFill>
                  <a:srgbClr val="FFFFFF"/>
                </a:solidFill>
              </a:rPr>
              <a:t>Why this course?</a:t>
            </a:r>
            <a:endParaRPr lang="en-US">
              <a:solidFill>
                <a:srgbClr val="FFFFFF"/>
              </a:solidFill>
            </a:endParaRPr>
          </a:p>
        </p:txBody>
      </p:sp>
      <p:sp>
        <p:nvSpPr>
          <p:cNvPr id="3" name="Content Placeholder 2">
            <a:extLst>
              <a:ext uri="{FF2B5EF4-FFF2-40B4-BE49-F238E27FC236}">
                <a16:creationId xmlns:a16="http://schemas.microsoft.com/office/drawing/2014/main" xmlns="" id="{D9DE607E-2A36-4E72-A7DB-338724221592}"/>
              </a:ext>
            </a:extLst>
          </p:cNvPr>
          <p:cNvSpPr>
            <a:spLocks noGrp="1"/>
          </p:cNvSpPr>
          <p:nvPr>
            <p:ph idx="1"/>
          </p:nvPr>
        </p:nvSpPr>
        <p:spPr>
          <a:xfrm>
            <a:off x="677334" y="2160589"/>
            <a:ext cx="8596668" cy="3880773"/>
          </a:xfrm>
        </p:spPr>
        <p:txBody>
          <a:bodyPr>
            <a:normAutofit/>
          </a:bodyPr>
          <a:lstStyle/>
          <a:p>
            <a:r>
              <a:rPr lang="en-US" dirty="0">
                <a:solidFill>
                  <a:srgbClr val="FFFFFF"/>
                </a:solidFill>
              </a:rPr>
              <a:t>We have strategic partners of the electric vehicles master involved within the automotive industry and key players in the forefront of automotive research and development as </a:t>
            </a:r>
            <a:r>
              <a:rPr lang="en-US" b="1" dirty="0">
                <a:solidFill>
                  <a:schemeClr val="tx1">
                    <a:lumMod val="65000"/>
                    <a:lumOff val="35000"/>
                  </a:schemeClr>
                </a:solidFill>
              </a:rPr>
              <a:t>Renault </a:t>
            </a:r>
            <a:r>
              <a:rPr lang="en-US" b="1" dirty="0" err="1">
                <a:solidFill>
                  <a:schemeClr val="tx1">
                    <a:lumMod val="65000"/>
                    <a:lumOff val="35000"/>
                  </a:schemeClr>
                </a:solidFill>
              </a:rPr>
              <a:t>Technologie</a:t>
            </a:r>
            <a:r>
              <a:rPr lang="en-US" b="1" dirty="0">
                <a:solidFill>
                  <a:schemeClr val="tx1">
                    <a:lumMod val="65000"/>
                    <a:lumOff val="35000"/>
                  </a:schemeClr>
                </a:solidFill>
              </a:rPr>
              <a:t> </a:t>
            </a:r>
            <a:r>
              <a:rPr lang="en-US" b="1" dirty="0" err="1">
                <a:solidFill>
                  <a:schemeClr val="tx1">
                    <a:lumMod val="65000"/>
                    <a:lumOff val="35000"/>
                  </a:schemeClr>
                </a:solidFill>
              </a:rPr>
              <a:t>Roumanie</a:t>
            </a:r>
            <a:r>
              <a:rPr lang="en-US" dirty="0">
                <a:solidFill>
                  <a:srgbClr val="FFFFFF"/>
                </a:solidFill>
              </a:rPr>
              <a:t> and </a:t>
            </a:r>
            <a:r>
              <a:rPr lang="en-US" b="1" dirty="0">
                <a:solidFill>
                  <a:schemeClr val="tx1">
                    <a:lumMod val="65000"/>
                    <a:lumOff val="35000"/>
                  </a:schemeClr>
                </a:solidFill>
              </a:rPr>
              <a:t>IBM Romania - Academic Initiative</a:t>
            </a:r>
            <a:r>
              <a:rPr lang="en-US" dirty="0">
                <a:solidFill>
                  <a:srgbClr val="FFFFFF"/>
                </a:solidFill>
              </a:rPr>
              <a:t>. </a:t>
            </a:r>
            <a:r>
              <a:rPr lang="en-US" b="1" dirty="0" err="1">
                <a:solidFill>
                  <a:schemeClr val="tx1">
                    <a:lumMod val="65000"/>
                    <a:lumOff val="35000"/>
                  </a:schemeClr>
                </a:solidFill>
              </a:rPr>
              <a:t>Targoviste</a:t>
            </a:r>
            <a:r>
              <a:rPr lang="en-US" b="1" dirty="0">
                <a:solidFill>
                  <a:schemeClr val="tx1">
                    <a:lumMod val="65000"/>
                    <a:lumOff val="35000"/>
                  </a:schemeClr>
                </a:solidFill>
              </a:rPr>
              <a:t> Municipality City Hall</a:t>
            </a:r>
            <a:r>
              <a:rPr lang="en-US" dirty="0">
                <a:solidFill>
                  <a:srgbClr val="FFFFFF"/>
                </a:solidFill>
              </a:rPr>
              <a:t> is also involved as the main partner of The Electric Vehicles Research Centre in its sustainable field projects and activities. This high level of engagement with industry through master courses, scientific events, consultancy and research makes our graduates some of the most desirable in Romania for companies to recruit.</a:t>
            </a:r>
          </a:p>
          <a:p>
            <a:pPr marL="0" indent="0">
              <a:buNone/>
            </a:pPr>
            <a:endParaRPr lang="en-US" dirty="0">
              <a:solidFill>
                <a:srgbClr val="FFFFFF"/>
              </a:solidFill>
            </a:endParaRPr>
          </a:p>
        </p:txBody>
      </p:sp>
      <p:grpSp>
        <p:nvGrpSpPr>
          <p:cNvPr id="10" name="Group 9">
            <a:extLst>
              <a:ext uri="{FF2B5EF4-FFF2-40B4-BE49-F238E27FC236}">
                <a16:creationId xmlns:a16="http://schemas.microsoft.com/office/drawing/2014/main" xmlns="" id="{A9A5CCB5-EF7C-48C3-B6DF-ADC1771CCD0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xmlns="" id="{664D381D-8077-4635-82B6-CA7E6160D1C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xmlns="" id="{94CCC9E2-3000-4D65-A607-D2D2A37CAD3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xmlns="" id="{3250D6C2-D9D4-4A9F-87A3-8EBB72794B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xmlns="" id="{9A621299-817D-46DA-9048-2E0A16D4CF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xmlns="" id="{9F8D7E4E-4190-4BB5-A1AA-20610B2C517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xmlns="" id="{53FB6299-378D-4A25-91E6-9C6E0A3096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xmlns="" id="{AECD26A0-ED75-4BE4-BFEC-885CBEDB5F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xmlns="" id="{B459E0DD-85B6-45C6-8D5E-8E494E9472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B3F8D64C-15FA-42D6-AB21-7FB17F8316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xmlns="" id="{9C8DDD52-FBB2-4634-B9F8-A341CDE106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Tree>
    <p:extLst>
      <p:ext uri="{BB962C8B-B14F-4D97-AF65-F5344CB8AC3E}">
        <p14:creationId xmlns:p14="http://schemas.microsoft.com/office/powerpoint/2010/main" val="1645692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F88E90-52D7-47E9-ACE3-1EB79CAECCD5}"/>
              </a:ext>
            </a:extLst>
          </p:cNvPr>
          <p:cNvSpPr>
            <a:spLocks noGrp="1"/>
          </p:cNvSpPr>
          <p:nvPr>
            <p:ph type="title"/>
          </p:nvPr>
        </p:nvSpPr>
        <p:spPr/>
        <p:txBody>
          <a:bodyPr/>
          <a:lstStyle/>
          <a:p>
            <a:r>
              <a:rPr lang="en-US" b="1" dirty="0"/>
              <a:t>Who is it for?</a:t>
            </a:r>
            <a:endParaRPr lang="en-US" dirty="0"/>
          </a:p>
        </p:txBody>
      </p:sp>
      <p:sp>
        <p:nvSpPr>
          <p:cNvPr id="3" name="Content Placeholder 2">
            <a:extLst>
              <a:ext uri="{FF2B5EF4-FFF2-40B4-BE49-F238E27FC236}">
                <a16:creationId xmlns:a16="http://schemas.microsoft.com/office/drawing/2014/main" xmlns="" id="{85474A4B-375C-42B9-9203-6699B487A483}"/>
              </a:ext>
            </a:extLst>
          </p:cNvPr>
          <p:cNvSpPr>
            <a:spLocks noGrp="1"/>
          </p:cNvSpPr>
          <p:nvPr>
            <p:ph idx="1"/>
          </p:nvPr>
        </p:nvSpPr>
        <p:spPr>
          <a:xfrm>
            <a:off x="677334" y="1444487"/>
            <a:ext cx="8596668" cy="4596875"/>
          </a:xfrm>
        </p:spPr>
        <p:txBody>
          <a:bodyPr/>
          <a:lstStyle/>
          <a:p>
            <a:r>
              <a:rPr lang="en-US" sz="2000" dirty="0">
                <a:solidFill>
                  <a:srgbClr val="92D050"/>
                </a:solidFill>
              </a:rPr>
              <a:t>The Master of Science in Integrated Electrical Systems Engineering in Vehicles </a:t>
            </a:r>
            <a:r>
              <a:rPr lang="en-US" sz="2000" dirty="0"/>
              <a:t>is a recently established course, </a:t>
            </a:r>
            <a:r>
              <a:rPr lang="en-US" sz="2000" b="1" dirty="0"/>
              <a:t>developed to respond to the Renault Technologie Roumanie initiative </a:t>
            </a:r>
            <a:r>
              <a:rPr lang="en-US" sz="2000" dirty="0"/>
              <a:t>which pointed out a clear demand in the automotive sector for graduates with advanced skills and education in the specialized field. The significant increase in the application of systems engineering has created an industry need for this Master's degree.</a:t>
            </a:r>
          </a:p>
          <a:p>
            <a:r>
              <a:rPr lang="en-US" sz="2000" dirty="0"/>
              <a:t>This course is </a:t>
            </a:r>
            <a:r>
              <a:rPr lang="en-US" sz="2000" b="1" dirty="0"/>
              <a:t>designed for students with a solid Engineering, Mathematics or Applied Science </a:t>
            </a:r>
            <a:r>
              <a:rPr lang="en-US" sz="2000" dirty="0"/>
              <a:t>who want to achieve a skill set which combines energy, electric, electronics, communication, mechanics, digital control systems and physical system modelling, all trough the perspective of modern systems engineering.</a:t>
            </a:r>
          </a:p>
          <a:p>
            <a:endParaRPr lang="en-US" dirty="0"/>
          </a:p>
        </p:txBody>
      </p:sp>
    </p:spTree>
    <p:extLst>
      <p:ext uri="{BB962C8B-B14F-4D97-AF65-F5344CB8AC3E}">
        <p14:creationId xmlns:p14="http://schemas.microsoft.com/office/powerpoint/2010/main" val="400640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655AE6B0-AC9E-4167-806F-E9DB135FC4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E93706D-5496-4C61-AE8A-6978B6C01632}"/>
              </a:ext>
            </a:extLst>
          </p:cNvPr>
          <p:cNvSpPr>
            <a:spLocks noGrp="1"/>
          </p:cNvSpPr>
          <p:nvPr>
            <p:ph type="title"/>
          </p:nvPr>
        </p:nvSpPr>
        <p:spPr>
          <a:xfrm>
            <a:off x="652481" y="1382486"/>
            <a:ext cx="3547581" cy="4093028"/>
          </a:xfrm>
        </p:spPr>
        <p:txBody>
          <a:bodyPr anchor="ctr">
            <a:normAutofit/>
          </a:bodyPr>
          <a:lstStyle/>
          <a:p>
            <a:r>
              <a:rPr lang="en-US" sz="4400" b="1" dirty="0"/>
              <a:t>Course information</a:t>
            </a:r>
            <a:endParaRPr lang="en-US" sz="4400" dirty="0"/>
          </a:p>
        </p:txBody>
      </p:sp>
      <p:grpSp>
        <p:nvGrpSpPr>
          <p:cNvPr id="12" name="Group 11">
            <a:extLst>
              <a:ext uri="{FF2B5EF4-FFF2-40B4-BE49-F238E27FC236}">
                <a16:creationId xmlns:a16="http://schemas.microsoft.com/office/drawing/2014/main" xmlns="" id="{3523416A-383B-4FDC-B4C9-D8EDDFE9C04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xmlns="" id="{CB0D29D5-3F7C-4197-821B-6D60A66CC04B}"/>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347FB49A-3541-428A-AADE-682A3C50563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xmlns="" id="{D96F53DC-08F1-42C6-B558-B83D54B27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xmlns="" id="{AFE48CAF-A51C-463F-A570-ED99439A5C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xmlns="" id="{01F0C48B-50FF-4351-8207-16D0960483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xmlns="" id="{300384B6-5ED6-4F91-A548-B706D83751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xmlns="" id="{337AFFAE-C182-463C-9459-8AB3C69D9A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xmlns="" id="{510ACF17-C3F0-42BF-BDEB-D079277121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xmlns="" id="{E804EFD0-B84E-476F-9FC6-6C4A42EA00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xmlns="" id="{87BD1F4E-A66D-4C06-86DA-8D56CA7A3B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xmlns="" id="{CA1DD681-DE61-4F77-916D-4231EBDCB5B6}"/>
              </a:ext>
            </a:extLst>
          </p:cNvPr>
          <p:cNvGraphicFramePr>
            <a:graphicFrameLocks noGrp="1"/>
          </p:cNvGraphicFramePr>
          <p:nvPr>
            <p:ph idx="1"/>
            <p:extLst>
              <p:ext uri="{D42A27DB-BD31-4B8C-83A1-F6EECF244321}">
                <p14:modId xmlns:p14="http://schemas.microsoft.com/office/powerpoint/2010/main" val="4071913128"/>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C5D828DE-8806-46B7-8A7A-FB5C19E00672}"/>
              </a:ext>
            </a:extLst>
          </p:cNvPr>
          <p:cNvSpPr txBox="1"/>
          <p:nvPr/>
        </p:nvSpPr>
        <p:spPr>
          <a:xfrm>
            <a:off x="7985650" y="1444801"/>
            <a:ext cx="576503" cy="1200329"/>
          </a:xfrm>
          <a:prstGeom prst="rect">
            <a:avLst/>
          </a:prstGeom>
          <a:noFill/>
        </p:spPr>
        <p:txBody>
          <a:bodyPr wrap="square" rtlCol="0">
            <a:spAutoFit/>
          </a:bodyPr>
          <a:lstStyle/>
          <a:p>
            <a:r>
              <a:rPr lang="en-US" sz="7200" dirty="0">
                <a:solidFill>
                  <a:srgbClr val="92D050"/>
                </a:solidFill>
                <a:latin typeface="Times New Roman" panose="02020603050405020304" pitchFamily="18" charset="0"/>
                <a:cs typeface="Times New Roman" panose="02020603050405020304" pitchFamily="18" charset="0"/>
              </a:rPr>
              <a:t>I</a:t>
            </a:r>
          </a:p>
        </p:txBody>
      </p:sp>
      <p:sp>
        <p:nvSpPr>
          <p:cNvPr id="22" name="TextBox 21">
            <a:extLst>
              <a:ext uri="{FF2B5EF4-FFF2-40B4-BE49-F238E27FC236}">
                <a16:creationId xmlns:a16="http://schemas.microsoft.com/office/drawing/2014/main" xmlns="" id="{1C85A521-6B24-42DA-8114-F15097C5CCE4}"/>
              </a:ext>
            </a:extLst>
          </p:cNvPr>
          <p:cNvSpPr txBox="1"/>
          <p:nvPr/>
        </p:nvSpPr>
        <p:spPr>
          <a:xfrm>
            <a:off x="10072716" y="1448362"/>
            <a:ext cx="894028" cy="1200329"/>
          </a:xfrm>
          <a:prstGeom prst="rect">
            <a:avLst/>
          </a:prstGeom>
          <a:noFill/>
        </p:spPr>
        <p:txBody>
          <a:bodyPr wrap="square" rtlCol="0">
            <a:spAutoFit/>
          </a:bodyPr>
          <a:lstStyle/>
          <a:p>
            <a:r>
              <a:rPr lang="en-US" sz="7200" dirty="0">
                <a:solidFill>
                  <a:schemeClr val="tx1">
                    <a:lumMod val="65000"/>
                    <a:lumOff val="35000"/>
                  </a:schemeClr>
                </a:solidFill>
                <a:latin typeface="Times New Roman" panose="02020603050405020304" pitchFamily="18" charset="0"/>
                <a:cs typeface="Times New Roman" panose="02020603050405020304" pitchFamily="18" charset="0"/>
              </a:rPr>
              <a:t>II</a:t>
            </a:r>
          </a:p>
        </p:txBody>
      </p:sp>
    </p:spTree>
    <p:extLst>
      <p:ext uri="{BB962C8B-B14F-4D97-AF65-F5344CB8AC3E}">
        <p14:creationId xmlns:p14="http://schemas.microsoft.com/office/powerpoint/2010/main" val="3315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9F4444CE-BC8D-4D61-B303-4C05614E62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F742543-AA55-4389-A251-AF87C8821FFE}"/>
              </a:ext>
            </a:extLst>
          </p:cNvPr>
          <p:cNvSpPr>
            <a:spLocks noGrp="1"/>
          </p:cNvSpPr>
          <p:nvPr>
            <p:ph type="title"/>
          </p:nvPr>
        </p:nvSpPr>
        <p:spPr>
          <a:xfrm>
            <a:off x="1286933" y="609600"/>
            <a:ext cx="10197494" cy="1099457"/>
          </a:xfrm>
        </p:spPr>
        <p:txBody>
          <a:bodyPr>
            <a:normAutofit/>
          </a:bodyPr>
          <a:lstStyle/>
          <a:p>
            <a:r>
              <a:rPr lang="en-US" b="1"/>
              <a:t>Course Modules</a:t>
            </a:r>
          </a:p>
        </p:txBody>
      </p:sp>
      <p:sp>
        <p:nvSpPr>
          <p:cNvPr id="12" name="Isosceles Triangle 11">
            <a:extLst>
              <a:ext uri="{FF2B5EF4-FFF2-40B4-BE49-F238E27FC236}">
                <a16:creationId xmlns:a16="http://schemas.microsoft.com/office/drawing/2014/main" xmlns="" id="{73772B81-181F-48B7-8826-4D9686D15D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xmlns="" id="{B2205F6E-03C6-4E92-877C-E2482F6599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xmlns="" id="{2874C5DD-7BEA-4A9C-B8B5-867E1C20A58B}"/>
              </a:ext>
            </a:extLst>
          </p:cNvPr>
          <p:cNvGraphicFramePr>
            <a:graphicFrameLocks noGrp="1"/>
          </p:cNvGraphicFramePr>
          <p:nvPr>
            <p:ph idx="1"/>
            <p:extLst>
              <p:ext uri="{D42A27DB-BD31-4B8C-83A1-F6EECF244321}">
                <p14:modId xmlns:p14="http://schemas.microsoft.com/office/powerpoint/2010/main" val="1900364798"/>
              </p:ext>
            </p:extLst>
          </p:nvPr>
        </p:nvGraphicFramePr>
        <p:xfrm>
          <a:off x="1045196" y="1297641"/>
          <a:ext cx="11032624" cy="516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7AA3409F-E973-49A4-B0B8-B237C44B76BC}"/>
              </a:ext>
            </a:extLst>
          </p:cNvPr>
          <p:cNvSpPr txBox="1"/>
          <p:nvPr/>
        </p:nvSpPr>
        <p:spPr>
          <a:xfrm>
            <a:off x="827510" y="1537855"/>
            <a:ext cx="508463" cy="646331"/>
          </a:xfrm>
          <a:prstGeom prst="rect">
            <a:avLst/>
          </a:prstGeom>
          <a:noFill/>
        </p:spPr>
        <p:txBody>
          <a:bodyPr wrap="square" rtlCol="0">
            <a:spAutoFit/>
          </a:bodyPr>
          <a:lstStyle/>
          <a:p>
            <a:r>
              <a:rPr lang="en-US" sz="3600" dirty="0">
                <a:solidFill>
                  <a:schemeClr val="bg1">
                    <a:lumMod val="65000"/>
                  </a:schemeClr>
                </a:solidFill>
                <a:latin typeface="Times New Roman" panose="02020603050405020304" pitchFamily="18" charset="0"/>
                <a:cs typeface="Times New Roman" panose="02020603050405020304" pitchFamily="18" charset="0"/>
              </a:rPr>
              <a:t>I</a:t>
            </a:r>
          </a:p>
        </p:txBody>
      </p:sp>
      <p:sp>
        <p:nvSpPr>
          <p:cNvPr id="22" name="TextBox 21">
            <a:extLst>
              <a:ext uri="{FF2B5EF4-FFF2-40B4-BE49-F238E27FC236}">
                <a16:creationId xmlns:a16="http://schemas.microsoft.com/office/drawing/2014/main" xmlns="" id="{946F69D2-5C1C-4FB1-B089-A7E13BEFDDA2}"/>
              </a:ext>
            </a:extLst>
          </p:cNvPr>
          <p:cNvSpPr txBox="1"/>
          <p:nvPr/>
        </p:nvSpPr>
        <p:spPr>
          <a:xfrm>
            <a:off x="790964" y="2850891"/>
            <a:ext cx="508463" cy="646331"/>
          </a:xfrm>
          <a:prstGeom prst="rect">
            <a:avLst/>
          </a:prstGeom>
          <a:noFill/>
        </p:spPr>
        <p:txBody>
          <a:bodyPr wrap="square" rtlCol="0">
            <a:spAutoFit/>
          </a:bodyPr>
          <a:lstStyle/>
          <a:p>
            <a:r>
              <a:rPr lang="en-US" sz="3600" dirty="0">
                <a:solidFill>
                  <a:schemeClr val="bg1">
                    <a:lumMod val="65000"/>
                  </a:schemeClr>
                </a:solidFill>
                <a:latin typeface="Times New Roman" panose="02020603050405020304" pitchFamily="18" charset="0"/>
                <a:cs typeface="Times New Roman" panose="02020603050405020304" pitchFamily="18" charset="0"/>
              </a:rPr>
              <a:t>II</a:t>
            </a:r>
          </a:p>
        </p:txBody>
      </p:sp>
      <p:sp>
        <p:nvSpPr>
          <p:cNvPr id="24" name="TextBox 23">
            <a:extLst>
              <a:ext uri="{FF2B5EF4-FFF2-40B4-BE49-F238E27FC236}">
                <a16:creationId xmlns:a16="http://schemas.microsoft.com/office/drawing/2014/main" xmlns="" id="{E4448AB0-6604-44D4-8885-13B2ABFA4593}"/>
              </a:ext>
            </a:extLst>
          </p:cNvPr>
          <p:cNvSpPr txBox="1"/>
          <p:nvPr/>
        </p:nvSpPr>
        <p:spPr>
          <a:xfrm>
            <a:off x="715345" y="4258522"/>
            <a:ext cx="658158" cy="646331"/>
          </a:xfrm>
          <a:prstGeom prst="rect">
            <a:avLst/>
          </a:prstGeom>
          <a:noFill/>
        </p:spPr>
        <p:txBody>
          <a:bodyPr wrap="square" rtlCol="0">
            <a:spAutoFit/>
          </a:bodyPr>
          <a:lstStyle/>
          <a:p>
            <a:r>
              <a:rPr lang="en-US" sz="3600" dirty="0">
                <a:solidFill>
                  <a:schemeClr val="bg1">
                    <a:lumMod val="65000"/>
                  </a:schemeClr>
                </a:solidFill>
                <a:latin typeface="Times New Roman" panose="02020603050405020304" pitchFamily="18" charset="0"/>
                <a:cs typeface="Times New Roman" panose="02020603050405020304" pitchFamily="18" charset="0"/>
              </a:rPr>
              <a:t>III</a:t>
            </a:r>
          </a:p>
        </p:txBody>
      </p:sp>
      <p:sp>
        <p:nvSpPr>
          <p:cNvPr id="25" name="TextBox 24">
            <a:extLst>
              <a:ext uri="{FF2B5EF4-FFF2-40B4-BE49-F238E27FC236}">
                <a16:creationId xmlns:a16="http://schemas.microsoft.com/office/drawing/2014/main" xmlns="" id="{80DEA31E-FEB5-4FD5-8173-F4FCBDE03C1E}"/>
              </a:ext>
            </a:extLst>
          </p:cNvPr>
          <p:cNvSpPr txBox="1"/>
          <p:nvPr/>
        </p:nvSpPr>
        <p:spPr>
          <a:xfrm>
            <a:off x="686738" y="5554674"/>
            <a:ext cx="716916" cy="646331"/>
          </a:xfrm>
          <a:prstGeom prst="rect">
            <a:avLst/>
          </a:prstGeom>
          <a:noFill/>
        </p:spPr>
        <p:txBody>
          <a:bodyPr wrap="square" rtlCol="0">
            <a:spAutoFit/>
          </a:bodyPr>
          <a:lstStyle/>
          <a:p>
            <a:r>
              <a:rPr lang="en-US" sz="3600" dirty="0">
                <a:solidFill>
                  <a:schemeClr val="bg1">
                    <a:lumMod val="65000"/>
                  </a:schemeClr>
                </a:solidFill>
                <a:latin typeface="Times New Roman" panose="02020603050405020304" pitchFamily="18" charset="0"/>
                <a:cs typeface="Times New Roman" panose="02020603050405020304" pitchFamily="18" charset="0"/>
              </a:rPr>
              <a:t>IV</a:t>
            </a:r>
          </a:p>
        </p:txBody>
      </p:sp>
    </p:spTree>
    <p:extLst>
      <p:ext uri="{BB962C8B-B14F-4D97-AF65-F5344CB8AC3E}">
        <p14:creationId xmlns:p14="http://schemas.microsoft.com/office/powerpoint/2010/main" val="264176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52ED567-06B3-4107-9773-BBB6BD7867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AF551D8B-3775-4477-88B7-7B7C350D34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xmlns="" id="{1A901C3D-CFAE-460D-BD0E-7D22164D7DF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xmlns="" id="{837C0EA9-1437-4437-9D20-2BBDA1AA9FF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xmlns="" id="{BB934D2B-85E2-4375-94EE-B66C16BF79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xmlns="" id="{9B445E02-D785-4565-B842-9567BBC095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xmlns="" id="{2C153736-D102-4F57-9DE7-615AFC02B0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xmlns="" id="{BA407A52-66F4-4CDE-A726-FF79F3EC34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8">
            <a:extLst>
              <a:ext uri="{FF2B5EF4-FFF2-40B4-BE49-F238E27FC236}">
                <a16:creationId xmlns:a16="http://schemas.microsoft.com/office/drawing/2014/main" xmlns="" id="{D28FFB34-4FC3-46F5-B900-D3B774FD0B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xmlns="" id="{205F7B13-ACB5-46BE-8070-0431266B18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xmlns="" id="{D52A0D23-45DD-4DF4-ADE6-A81F409BB9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A450BD45-8DE9-43DB-BF16-46EDD528F83A}"/>
              </a:ext>
            </a:extLst>
          </p:cNvPr>
          <p:cNvSpPr>
            <a:spLocks noGrp="1"/>
          </p:cNvSpPr>
          <p:nvPr>
            <p:ph type="title"/>
          </p:nvPr>
        </p:nvSpPr>
        <p:spPr>
          <a:xfrm>
            <a:off x="7829658" y="1253067"/>
            <a:ext cx="3371742" cy="4351866"/>
          </a:xfrm>
        </p:spPr>
        <p:txBody>
          <a:bodyPr anchor="ctr">
            <a:normAutofit/>
          </a:bodyPr>
          <a:lstStyle/>
          <a:p>
            <a:r>
              <a:rPr lang="en-US" b="1">
                <a:solidFill>
                  <a:schemeClr val="bg1"/>
                </a:solidFill>
              </a:rPr>
              <a:t>Who organizes this course?</a:t>
            </a:r>
            <a:endParaRPr lang="en-US">
              <a:solidFill>
                <a:schemeClr val="bg1"/>
              </a:solidFill>
            </a:endParaRPr>
          </a:p>
        </p:txBody>
      </p:sp>
      <p:sp>
        <p:nvSpPr>
          <p:cNvPr id="3" name="Content Placeholder 2">
            <a:extLst>
              <a:ext uri="{FF2B5EF4-FFF2-40B4-BE49-F238E27FC236}">
                <a16:creationId xmlns:a16="http://schemas.microsoft.com/office/drawing/2014/main" xmlns="" id="{763FA757-94B8-4F84-993F-6022ABFF03F6}"/>
              </a:ext>
            </a:extLst>
          </p:cNvPr>
          <p:cNvSpPr>
            <a:spLocks noGrp="1"/>
          </p:cNvSpPr>
          <p:nvPr>
            <p:ph idx="1"/>
          </p:nvPr>
        </p:nvSpPr>
        <p:spPr>
          <a:xfrm>
            <a:off x="677334" y="1253067"/>
            <a:ext cx="6155266" cy="4351866"/>
          </a:xfrm>
        </p:spPr>
        <p:txBody>
          <a:bodyPr anchor="ctr">
            <a:normAutofit/>
          </a:bodyPr>
          <a:lstStyle/>
          <a:p>
            <a:r>
              <a:rPr lang="en-US" sz="2000" dirty="0">
                <a:hlinkClick r:id="rId2"/>
              </a:rPr>
              <a:t>"</a:t>
            </a:r>
            <a:r>
              <a:rPr lang="en-US" sz="2000" dirty="0" err="1">
                <a:hlinkClick r:id="rId2"/>
              </a:rPr>
              <a:t>Valahia</a:t>
            </a:r>
            <a:r>
              <a:rPr lang="en-US" sz="2000" dirty="0">
                <a:hlinkClick r:id="rId2"/>
              </a:rPr>
              <a:t>" University of </a:t>
            </a:r>
            <a:r>
              <a:rPr lang="en-US" sz="2000" dirty="0" err="1">
                <a:hlinkClick r:id="rId2"/>
              </a:rPr>
              <a:t>Targoviste</a:t>
            </a:r>
            <a:r>
              <a:rPr lang="en-US" sz="2000" dirty="0"/>
              <a:t> through </a:t>
            </a:r>
            <a:r>
              <a:rPr lang="en-US" sz="2000" dirty="0">
                <a:hlinkClick r:id="rId3"/>
              </a:rPr>
              <a:t>The Faculty of Electrical Engineering, Electronics and Information Technology</a:t>
            </a:r>
            <a:r>
              <a:rPr lang="en-US" sz="2000" dirty="0"/>
              <a:t> organize the Master of Science in Integrated Electrical Systems Engineering in Vehicles.</a:t>
            </a:r>
          </a:p>
        </p:txBody>
      </p:sp>
    </p:spTree>
    <p:extLst>
      <p:ext uri="{BB962C8B-B14F-4D97-AF65-F5344CB8AC3E}">
        <p14:creationId xmlns:p14="http://schemas.microsoft.com/office/powerpoint/2010/main" val="2800349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603AE127-802C-459A-A612-DB85B67F0D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7E4A77C-13EF-403F-B159-847495A41325}"/>
              </a:ext>
            </a:extLst>
          </p:cNvPr>
          <p:cNvSpPr>
            <a:spLocks noGrp="1"/>
          </p:cNvSpPr>
          <p:nvPr>
            <p:ph type="title"/>
          </p:nvPr>
        </p:nvSpPr>
        <p:spPr>
          <a:xfrm>
            <a:off x="1043950" y="1179151"/>
            <a:ext cx="3300646" cy="4463889"/>
          </a:xfrm>
        </p:spPr>
        <p:txBody>
          <a:bodyPr anchor="ctr">
            <a:normAutofit/>
          </a:bodyPr>
          <a:lstStyle/>
          <a:p>
            <a:r>
              <a:rPr lang="en-US" b="1" dirty="0"/>
              <a:t>What is the role of eMotion in this Master Program?</a:t>
            </a:r>
            <a:endParaRPr lang="en-US" dirty="0"/>
          </a:p>
        </p:txBody>
      </p:sp>
      <p:sp>
        <p:nvSpPr>
          <p:cNvPr id="10" name="Isosceles Triangle 9">
            <a:extLst>
              <a:ext uri="{FF2B5EF4-FFF2-40B4-BE49-F238E27FC236}">
                <a16:creationId xmlns:a16="http://schemas.microsoft.com/office/drawing/2014/main" xmlns="" id="{9323D83D-50D6-4040-A58B-FCEA340F88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xmlns="" id="{1A1FE6BB-DFB2-4080-9B5E-076EF5DDE67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E687544C-CEE5-41A0-B73D-94713475983C}"/>
              </a:ext>
            </a:extLst>
          </p:cNvPr>
          <p:cNvSpPr>
            <a:spLocks noGrp="1"/>
          </p:cNvSpPr>
          <p:nvPr>
            <p:ph idx="1"/>
          </p:nvPr>
        </p:nvSpPr>
        <p:spPr>
          <a:xfrm>
            <a:off x="4968745" y="1442595"/>
            <a:ext cx="6341016" cy="4603900"/>
          </a:xfrm>
        </p:spPr>
        <p:txBody>
          <a:bodyPr anchor="ctr">
            <a:normAutofit/>
          </a:bodyPr>
          <a:lstStyle/>
          <a:p>
            <a:r>
              <a:rPr lang="en-US" sz="2800" dirty="0"/>
              <a:t>The Electric Vehicles Research Centre (</a:t>
            </a:r>
            <a:r>
              <a:rPr lang="en-US" sz="2800" dirty="0" err="1"/>
              <a:t>eMotion</a:t>
            </a:r>
            <a:r>
              <a:rPr lang="en-US" sz="2800" dirty="0"/>
              <a:t>) represents the </a:t>
            </a:r>
            <a:r>
              <a:rPr lang="en-US" sz="2800" b="1" dirty="0"/>
              <a:t>main research support </a:t>
            </a:r>
            <a:r>
              <a:rPr lang="en-US" sz="2800" dirty="0"/>
              <a:t>for this Master of Science Program </a:t>
            </a:r>
            <a:r>
              <a:rPr lang="en-US" sz="2800" b="1" dirty="0"/>
              <a:t>in our University</a:t>
            </a:r>
            <a:r>
              <a:rPr lang="en-US" sz="2800" dirty="0"/>
              <a:t>. The Electric Vehicles Research Centre is part of </a:t>
            </a:r>
            <a:r>
              <a:rPr lang="en-US" sz="2800" dirty="0">
                <a:hlinkClick r:id="rId2"/>
              </a:rPr>
              <a:t>The Scientific and Technological Multidisciplinary Research Institute</a:t>
            </a:r>
            <a:r>
              <a:rPr lang="en-US" sz="2800" dirty="0"/>
              <a:t>. </a:t>
            </a:r>
          </a:p>
          <a:p>
            <a:pPr marL="0" indent="0">
              <a:buNone/>
            </a:pPr>
            <a:endParaRPr lang="en-US" sz="2800" dirty="0"/>
          </a:p>
        </p:txBody>
      </p:sp>
      <p:sp>
        <p:nvSpPr>
          <p:cNvPr id="14" name="Isosceles Triangle 13">
            <a:extLst>
              <a:ext uri="{FF2B5EF4-FFF2-40B4-BE49-F238E27FC236}">
                <a16:creationId xmlns:a16="http://schemas.microsoft.com/office/drawing/2014/main" xmlns="" id="{F10FD715-4DCE-4779-B634-EC78315EA2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723501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9586356A2254EB4F8087F0E0C621BF43" ma:contentTypeVersion="1" ma:contentTypeDescription="Utwórz nowy dokument." ma:contentTypeScope="" ma:versionID="6d17fb25f807a0292b17193841f07d59">
  <xsd:schema xmlns:xsd="http://www.w3.org/2001/XMLSchema" xmlns:p="http://schemas.microsoft.com/office/2006/metadata/properties" xmlns:ns1="http://schemas.microsoft.com/sharepoint/v3" targetNamespace="http://schemas.microsoft.com/office/2006/metadata/properties" ma:root="true" ma:fieldsID="f8419547bac096a1da7b89190781dd5c" ns1:_="">
    <xsd:import namespace="http://schemas.microsoft.com/sharepoint/v3"/>
    <xsd:element name="properties">
      <xsd:complexType>
        <xsd:sequence>
          <xsd:element name="documentManagement">
            <xsd:complexType>
              <xsd:all>
                <xsd:element ref="ns1:ImageWidth" minOccurs="0"/>
                <xsd:element ref="ns1:ImageHeight" minOccurs="0"/>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ImageWidth" ma:index="9" nillable="true" ma:displayName="Szerokość obrazu" ma:internalName="ImageWidth" ma:readOnly="true">
      <xsd:simpleType>
        <xsd:restriction base="dms:Unknown"/>
      </xsd:simpleType>
    </xsd:element>
    <xsd:element name="ImageHeight" ma:index="10" nillable="true" ma:displayName="Wysokość obrazu" ma:internalName="ImageHeight" ma:readOnly="true">
      <xsd:simpleType>
        <xsd:restriction base="dms:Unknown"/>
      </xsd:simpleType>
    </xsd:element>
    <xsd:element name="PublishingStartDate" ma:index="12" nillable="true" ma:displayName="Planowana data rozpoczęcia" ma:description="" ma:hidden="true" ma:internalName="PublishingStartDate">
      <xsd:simpleType>
        <xsd:restriction base="dms:Unknown"/>
      </xsd:simpleType>
    </xsd:element>
    <xsd:element name="PublishingExpirationDate" ma:index="13" nillable="true" ma:displayName="Planowana data zakończenia"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ma:readOnly="true"/>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65FF35F-3CB9-4FDE-B523-AD3F59120521}">
  <ds:schemaRefs>
    <ds:schemaRef ds:uri="http://purl.org/dc/terms/"/>
    <ds:schemaRef ds:uri="http://schemas.microsoft.com/office/2006/documentManagement/types"/>
    <ds:schemaRef ds:uri="http://purl.org/dc/elements/1.1/"/>
    <ds:schemaRef ds:uri="http://schemas.microsoft.com/office/2006/metadata/properties"/>
    <ds:schemaRef ds:uri="http://www.w3.org/XML/1998/namespace"/>
    <ds:schemaRef ds:uri="http://schemas.openxmlformats.org/package/2006/metadata/core-properties"/>
    <ds:schemaRef ds:uri="http://schemas.microsoft.com/sharepoint/v3"/>
    <ds:schemaRef ds:uri="http://purl.org/dc/dcmitype/"/>
  </ds:schemaRefs>
</ds:datastoreItem>
</file>

<file path=customXml/itemProps2.xml><?xml version="1.0" encoding="utf-8"?>
<ds:datastoreItem xmlns:ds="http://schemas.openxmlformats.org/officeDocument/2006/customXml" ds:itemID="{BB81D9E0-7428-463B-B2DD-9DF1F0C308ED}">
  <ds:schemaRefs>
    <ds:schemaRef ds:uri="http://schemas.microsoft.com/sharepoint/v3/contenttype/forms"/>
  </ds:schemaRefs>
</ds:datastoreItem>
</file>

<file path=customXml/itemProps3.xml><?xml version="1.0" encoding="utf-8"?>
<ds:datastoreItem xmlns:ds="http://schemas.openxmlformats.org/officeDocument/2006/customXml" ds:itemID="{0D2089D0-93D3-46E6-BE6F-8F8A4B1DE0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89</TotalTime>
  <Words>1281</Words>
  <Application>Microsoft Office PowerPoint</Application>
  <PresentationFormat>Panoramiczny</PresentationFormat>
  <Paragraphs>109</Paragraphs>
  <Slides>21</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21</vt:i4>
      </vt:variant>
    </vt:vector>
  </HeadingPairs>
  <TitlesOfParts>
    <vt:vector size="29" baseType="lpstr">
      <vt:lpstr>Arial</vt:lpstr>
      <vt:lpstr>Arial Nova</vt:lpstr>
      <vt:lpstr>Times New Roman</vt:lpstr>
      <vt:lpstr>Trebuchet MS</vt:lpstr>
      <vt:lpstr>Vrinda</vt:lpstr>
      <vt:lpstr>Wingdings</vt:lpstr>
      <vt:lpstr>Wingdings 3</vt:lpstr>
      <vt:lpstr>Facet</vt:lpstr>
      <vt:lpstr>Integrated Electrical Systems Engineering in Vehicles MSc &amp; Electric Vehicles Research Centre  Valahia University of Targoviste Otilia NEDELCU, Ioan Corneliu SALISTEANU, Gabriela TEODORESCU </vt:lpstr>
      <vt:lpstr>The Master of Science Program  Integrated Electrical Systems Engineering in Vehicles</vt:lpstr>
      <vt:lpstr>What is this Master Program?</vt:lpstr>
      <vt:lpstr>Why this course?</vt:lpstr>
      <vt:lpstr>Who is it for?</vt:lpstr>
      <vt:lpstr>Course information</vt:lpstr>
      <vt:lpstr>Course Modules</vt:lpstr>
      <vt:lpstr>Who organizes this course?</vt:lpstr>
      <vt:lpstr>What is the role of eMotion in this Master Program?</vt:lpstr>
      <vt:lpstr>Who are our partners?</vt:lpstr>
      <vt:lpstr>What is the partner’s role? </vt:lpstr>
      <vt:lpstr>Prezentacja programu PowerPoint</vt:lpstr>
      <vt:lpstr>Aim. Mission. Objectives.</vt:lpstr>
      <vt:lpstr>Where and how?</vt:lpstr>
      <vt:lpstr>What are the research directions we are concerned?</vt:lpstr>
      <vt:lpstr>Who is part of the eMotion Project?</vt:lpstr>
      <vt:lpstr>What are the under-developing projects?</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Electrical Systems Engineering in Vehicles MSc &amp; Electric Vehicles Research Centre</dc:title>
  <dc:creator>Centrul de Cercetare Vechicule Electrice</dc:creator>
  <cp:lastModifiedBy>Katarzyna Wojewódka</cp:lastModifiedBy>
  <cp:revision>5</cp:revision>
  <dcterms:created xsi:type="dcterms:W3CDTF">2018-11-13T08:08:46Z</dcterms:created>
  <dcterms:modified xsi:type="dcterms:W3CDTF">2021-03-10T13:26:26Z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0x0101009586356A2254EB4F8087F0E0C621BF43</vt:lpwstr>
  </property>
</Properties>
</file>