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92" r:id="rId2"/>
    <p:sldId id="394" r:id="rId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C9324A95-C179-42B0-88B6-91656287D470}">
          <p14:sldIdLst>
            <p14:sldId id="392"/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wina Żukowska" initials="LŻ" lastIdx="1" clrIdx="0">
    <p:extLst>
      <p:ext uri="{19B8F6BF-5375-455C-9EA6-DF929625EA0E}">
        <p15:presenceInfo xmlns:p15="http://schemas.microsoft.com/office/powerpoint/2012/main" userId="S::lzukowska@polsl.pl::6ae1641c-849e-49be-a791-4065d20ccf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94C"/>
    <a:srgbClr val="FBBA00"/>
    <a:srgbClr val="154C8E"/>
    <a:srgbClr val="DCDDDF"/>
    <a:srgbClr val="7F7F7F"/>
    <a:srgbClr val="19A6CD"/>
    <a:srgbClr val="00B050"/>
    <a:srgbClr val="1BB3DB"/>
    <a:srgbClr val="9B2FD1"/>
    <a:srgbClr val="A7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1" autoAdjust="0"/>
    <p:restoredTop sz="94678" autoAdjust="0"/>
  </p:normalViewPr>
  <p:slideViewPr>
    <p:cSldViewPr snapToGrid="0" showGuides="1">
      <p:cViewPr varScale="1">
        <p:scale>
          <a:sx n="42" d="100"/>
          <a:sy n="42" d="100"/>
        </p:scale>
        <p:origin x="811" y="72"/>
      </p:cViewPr>
      <p:guideLst/>
    </p:cSldViewPr>
  </p:slideViewPr>
  <p:outlineViewPr>
    <p:cViewPr>
      <p:scale>
        <a:sx n="33" d="100"/>
        <a:sy n="33" d="100"/>
      </p:scale>
      <p:origin x="0" y="-4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7696"/>
    </p:cViewPr>
  </p:sorterViewPr>
  <p:notesViewPr>
    <p:cSldViewPr snapToGrid="0" showGuides="1">
      <p:cViewPr varScale="1">
        <p:scale>
          <a:sx n="102" d="100"/>
          <a:sy n="102" d="100"/>
        </p:scale>
        <p:origin x="35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DCF6F-D47A-4251-A947-55C6E670AA8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863C0-3C0C-4227-829A-BB3F7A60F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CBC42-6563-49C0-9AB0-0B46679F5AB4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D579-49B2-4848-8B9E-FAC72A3B8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ontserrat SemiBold" panose="00000700000000000000" pitchFamily="50" charset="0"/>
              </a:rPr>
              <a:t>Note: After adding your pictures, right</a:t>
            </a:r>
            <a:r>
              <a:rPr lang="en-US" baseline="0" dirty="0">
                <a:latin typeface="Montserrat SemiBold" panose="00000700000000000000" pitchFamily="50" charset="0"/>
              </a:rPr>
              <a:t> click on it and “Send To Back”.</a:t>
            </a:r>
            <a:endParaRPr lang="en-US" dirty="0">
              <a:latin typeface="Montserrat SemiBold" panose="000007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D579-49B2-4848-8B9E-FAC72A3B8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435600" y="3057525"/>
            <a:ext cx="13512800" cy="7600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28863" y="6657945"/>
            <a:ext cx="845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3000"/>
              </a:spcAft>
            </a:pPr>
            <a:fld id="{A9B80724-4D91-4673-9A0E-25EB49A8E810}" type="slidenum">
              <a:rPr lang="en-US" sz="26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3000"/>
                </a:spcAft>
              </a:pPr>
              <a:t>‹#›</a:t>
            </a:fld>
            <a:endParaRPr lang="en-US" sz="26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SUT ISTW 2020, 19-22 October</a:t>
            </a:r>
          </a:p>
        </p:txBody>
      </p:sp>
    </p:spTree>
    <p:extLst>
      <p:ext uri="{BB962C8B-B14F-4D97-AF65-F5344CB8AC3E}">
        <p14:creationId xmlns:p14="http://schemas.microsoft.com/office/powerpoint/2010/main" val="3584788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12096000"/>
            <a:ext cx="24384000" cy="162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48" y="12411198"/>
            <a:ext cx="3447040" cy="928049"/>
          </a:xfrm>
          <a:prstGeom prst="rect">
            <a:avLst/>
          </a:prstGeom>
        </p:spPr>
      </p:pic>
      <p:sp>
        <p:nvSpPr>
          <p:cNvPr id="19" name="pole tekstowe 18"/>
          <p:cNvSpPr txBox="1"/>
          <p:nvPr userDrawn="1"/>
        </p:nvSpPr>
        <p:spPr>
          <a:xfrm>
            <a:off x="16796083" y="12816027"/>
            <a:ext cx="7098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Barlow SCK SemiBold" panose="00000706000000000000" pitchFamily="50" charset="-18"/>
              </a:rPr>
              <a:t>SUT ISTW 2020, 19-22 October</a:t>
            </a:r>
          </a:p>
        </p:txBody>
      </p:sp>
    </p:spTree>
    <p:extLst>
      <p:ext uri="{BB962C8B-B14F-4D97-AF65-F5344CB8AC3E}">
        <p14:creationId xmlns:p14="http://schemas.microsoft.com/office/powerpoint/2010/main" val="23255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1" userDrawn="1">
          <p15:clr>
            <a:srgbClr val="F26B43"/>
          </p15:clr>
        </p15:guide>
        <p15:guide id="2" pos="1035" userDrawn="1">
          <p15:clr>
            <a:srgbClr val="F26B43"/>
          </p15:clr>
        </p15:guide>
        <p15:guide id="4" orient="horz" pos="4420" userDrawn="1">
          <p15:clr>
            <a:srgbClr val="F26B43"/>
          </p15:clr>
        </p15:guide>
        <p15:guide id="5" pos="14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</p:spPr>
      </p:pic>
      <p:sp>
        <p:nvSpPr>
          <p:cNvPr id="4" name="TextBox 3"/>
          <p:cNvSpPr txBox="1"/>
          <p:nvPr/>
        </p:nvSpPr>
        <p:spPr>
          <a:xfrm>
            <a:off x="3648975" y="1517382"/>
            <a:ext cx="1618956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 </a:t>
            </a:r>
            <a:r>
              <a:rPr lang="pl-PL" sz="72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INTERNATIONAL STAFF TRAINING WEEK</a:t>
            </a:r>
          </a:p>
          <a:p>
            <a:pPr algn="ctr"/>
            <a:r>
              <a:rPr lang="pl-PL" sz="7200" b="1" cap="all" dirty="0">
                <a:solidFill>
                  <a:schemeClr val="bg1"/>
                </a:solidFill>
                <a:cs typeface="Poppins SemiBold" panose="02000000000000000000" pitchFamily="2" charset="0"/>
              </a:rPr>
              <a:t>ISTW 2025</a:t>
            </a:r>
            <a:endParaRPr lang="en-US" sz="72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1991" y="11980804"/>
            <a:ext cx="610001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Gliwice, POLAND</a:t>
            </a:r>
            <a:b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</a:br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25-27 </a:t>
            </a:r>
            <a:r>
              <a:rPr lang="pl-PL" b="1" spc="600" dirty="0" err="1">
                <a:solidFill>
                  <a:schemeClr val="bg1"/>
                </a:solidFill>
                <a:cs typeface="Poppins SemiBold" panose="02000000000000000000" pitchFamily="2" charset="0"/>
              </a:rPr>
              <a:t>June</a:t>
            </a:r>
            <a:r>
              <a:rPr lang="pl-PL" b="1" spc="600" dirty="0">
                <a:solidFill>
                  <a:schemeClr val="bg1"/>
                </a:solidFill>
                <a:cs typeface="Poppins SemiBold" panose="02000000000000000000" pitchFamily="2" charset="0"/>
              </a:rPr>
              <a:t> 2025</a:t>
            </a:r>
            <a:endParaRPr lang="en-US" b="1" spc="600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16" name="Straight Connector 6"/>
          <p:cNvCxnSpPr/>
          <p:nvPr/>
        </p:nvCxnSpPr>
        <p:spPr>
          <a:xfrm flipH="1">
            <a:off x="11372174" y="13054812"/>
            <a:ext cx="1674813" cy="0"/>
          </a:xfrm>
          <a:prstGeom prst="line">
            <a:avLst/>
          </a:prstGeom>
          <a:ln w="7620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90" y="391395"/>
            <a:ext cx="2271140" cy="35475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987E5B1-62FB-426B-8CA9-D0F5118E1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2" y="4529097"/>
            <a:ext cx="1754072" cy="2790568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648975" y="4089684"/>
            <a:ext cx="1552437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</a:rPr>
              <a:t>„</a:t>
            </a:r>
            <a:r>
              <a:rPr lang="en-US" sz="6000" b="1" dirty="0">
                <a:solidFill>
                  <a:schemeClr val="bg1"/>
                </a:solidFill>
              </a:rPr>
              <a:t>Higher Education in an AI-Driven World: Project-Based Learning as a Gateway to Real-Life Educational Experiences</a:t>
            </a:r>
            <a:r>
              <a:rPr lang="pl-PL" sz="6000" b="1" dirty="0">
                <a:solidFill>
                  <a:schemeClr val="bg1"/>
                </a:solidFill>
              </a:rPr>
              <a:t>”</a:t>
            </a:r>
            <a:endParaRPr lang="en-US" sz="115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501" y="596975"/>
            <a:ext cx="2383541" cy="3136398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9C584D6D-4AD3-93B3-91D6-095F96EC6068}"/>
              </a:ext>
            </a:extLst>
          </p:cNvPr>
          <p:cNvGrpSpPr/>
          <p:nvPr/>
        </p:nvGrpSpPr>
        <p:grpSpPr>
          <a:xfrm>
            <a:off x="19838543" y="4432857"/>
            <a:ext cx="4284054" cy="1327524"/>
            <a:chOff x="19673226" y="3978214"/>
            <a:chExt cx="4284054" cy="1327524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05E7E578-4183-AE53-F5C5-EB6D9AD826CF}"/>
                </a:ext>
              </a:extLst>
            </p:cNvPr>
            <p:cNvSpPr/>
            <p:nvPr/>
          </p:nvSpPr>
          <p:spPr>
            <a:xfrm>
              <a:off x="19673226" y="3978214"/>
              <a:ext cx="4284054" cy="13275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78EB0EBB-76CD-3DC4-EB07-8992697D1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79783" y="4110388"/>
              <a:ext cx="3656529" cy="1103607"/>
            </a:xfrm>
            <a:prstGeom prst="rect">
              <a:avLst/>
            </a:prstGeom>
          </p:spPr>
        </p:pic>
      </p:grpSp>
      <p:sp>
        <p:nvSpPr>
          <p:cNvPr id="15" name="TextBox 3">
            <a:extLst>
              <a:ext uri="{FF2B5EF4-FFF2-40B4-BE49-F238E27FC236}">
                <a16:creationId xmlns:a16="http://schemas.microsoft.com/office/drawing/2014/main" id="{E31A4687-8250-F41F-2B6F-147CE7A53F26}"/>
              </a:ext>
            </a:extLst>
          </p:cNvPr>
          <p:cNvSpPr txBox="1"/>
          <p:nvPr/>
        </p:nvSpPr>
        <p:spPr>
          <a:xfrm>
            <a:off x="3753639" y="7698999"/>
            <a:ext cx="1618956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6600" b="1" dirty="0">
                <a:solidFill>
                  <a:schemeClr val="bg1"/>
                </a:solidFill>
              </a:rPr>
              <a:t>TOPIC</a:t>
            </a:r>
            <a:endParaRPr lang="en-US" sz="138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8C7154EB-B31D-7D22-A296-C0813652D34D}"/>
              </a:ext>
            </a:extLst>
          </p:cNvPr>
          <p:cNvSpPr txBox="1"/>
          <p:nvPr/>
        </p:nvSpPr>
        <p:spPr>
          <a:xfrm>
            <a:off x="9875520" y="9978401"/>
            <a:ext cx="134612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4800" b="1" dirty="0" err="1">
                <a:solidFill>
                  <a:schemeClr val="bg1"/>
                </a:solidFill>
              </a:rPr>
              <a:t>Speaker’s</a:t>
            </a:r>
            <a:r>
              <a:rPr lang="pl-PL" sz="4800" b="1" dirty="0">
                <a:solidFill>
                  <a:schemeClr val="bg1"/>
                </a:solidFill>
              </a:rPr>
              <a:t> </a:t>
            </a:r>
            <a:r>
              <a:rPr lang="pl-PL" sz="4800" b="1" dirty="0" err="1">
                <a:solidFill>
                  <a:schemeClr val="bg1"/>
                </a:solidFill>
              </a:rPr>
              <a:t>Name</a:t>
            </a:r>
            <a:endParaRPr lang="en-US" sz="8800" b="1" cap="all" dirty="0">
              <a:solidFill>
                <a:schemeClr val="bg1"/>
              </a:solidFill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89C3C9-7FEA-4ED2-96D8-E50888E676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pl-PL"/>
          </a:p>
        </p:txBody>
      </p:sp>
      <p:sp useBgFill="1">
        <p:nvSpPr>
          <p:cNvPr id="5" name="Symbol zastępczy stopki 5">
            <a:extLst>
              <a:ext uri="{FF2B5EF4-FFF2-40B4-BE49-F238E27FC236}">
                <a16:creationId xmlns:a16="http://schemas.microsoft.com/office/drawing/2014/main" id="{D33F330E-C63D-4480-A8C6-BF0F70F440C0}"/>
              </a:ext>
            </a:extLst>
          </p:cNvPr>
          <p:cNvSpPr txBox="1">
            <a:spLocks noChangeAspect="1"/>
          </p:cNvSpPr>
          <p:nvPr/>
        </p:nvSpPr>
        <p:spPr>
          <a:xfrm>
            <a:off x="17332960" y="12712700"/>
            <a:ext cx="6719736" cy="730250"/>
          </a:xfrm>
        </p:spPr>
        <p:txBody>
          <a:bodyPr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SUT ISTW 202</a:t>
            </a:r>
            <a:r>
              <a:rPr lang="pl-PL" b="1" dirty="0">
                <a:solidFill>
                  <a:schemeClr val="bg1"/>
                </a:solidFill>
              </a:rPr>
              <a:t>5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pl-PL" b="1" dirty="0">
                <a:solidFill>
                  <a:schemeClr val="bg1"/>
                </a:solidFill>
              </a:rPr>
              <a:t>25</a:t>
            </a:r>
            <a:r>
              <a:rPr lang="en-US" b="1" dirty="0">
                <a:solidFill>
                  <a:schemeClr val="bg1"/>
                </a:solidFill>
              </a:rPr>
              <a:t>-</a:t>
            </a:r>
            <a:r>
              <a:rPr lang="pl-PL" b="1" dirty="0">
                <a:solidFill>
                  <a:schemeClr val="bg1"/>
                </a:solidFill>
              </a:rPr>
              <a:t>27June</a:t>
            </a:r>
          </a:p>
        </p:txBody>
      </p:sp>
    </p:spTree>
    <p:extLst>
      <p:ext uri="{BB962C8B-B14F-4D97-AF65-F5344CB8AC3E}">
        <p14:creationId xmlns:p14="http://schemas.microsoft.com/office/powerpoint/2010/main" val="38644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/>
      <a:lstStyle>
        <a:defPPr algn="l">
          <a:defRPr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9399</TotalTime>
  <Words>62</Words>
  <Application>Microsoft Office PowerPoint</Application>
  <PresentationFormat>Niestandardowy</PresentationFormat>
  <Paragraphs>10</Paragraphs>
  <Slides>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9" baseType="lpstr">
      <vt:lpstr>Arial</vt:lpstr>
      <vt:lpstr>Barlow SCK SemiBold</vt:lpstr>
      <vt:lpstr>Calibri</vt:lpstr>
      <vt:lpstr>Montserrat Light</vt:lpstr>
      <vt:lpstr>Montserrat SemiBold</vt:lpstr>
      <vt:lpstr>Poppins SemiBold</vt:lpstr>
      <vt:lpstr>Office Theme</vt:lpstr>
      <vt:lpstr>Prezentacja programu PowerPoint</vt:lpstr>
      <vt:lpstr>Prezentacja programu PowerPoint</vt:lpstr>
    </vt:vector>
  </TitlesOfParts>
  <Company>JafarDesigns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JafarDesigns</dc:creator>
  <cp:lastModifiedBy>Grzegorz Kłapyta</cp:lastModifiedBy>
  <cp:revision>913</cp:revision>
  <dcterms:created xsi:type="dcterms:W3CDTF">2016-06-20T18:47:00Z</dcterms:created>
  <dcterms:modified xsi:type="dcterms:W3CDTF">2025-01-23T07:17:28Z</dcterms:modified>
</cp:coreProperties>
</file>