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392" r:id="rId2"/>
    <p:sldId id="393" r:id="rId3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C9324A95-C179-42B0-88B6-91656287D470}">
          <p14:sldIdLst>
            <p14:sldId id="392"/>
            <p14:sldId id="39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wina Żukowska" initials="LŻ" lastIdx="1" clrIdx="0">
    <p:extLst>
      <p:ext uri="{19B8F6BF-5375-455C-9EA6-DF929625EA0E}">
        <p15:presenceInfo xmlns:p15="http://schemas.microsoft.com/office/powerpoint/2012/main" userId="S::lzukowska@polsl.pl::6ae1641c-849e-49be-a791-4065d20ccfb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94C"/>
    <a:srgbClr val="FBBA00"/>
    <a:srgbClr val="154C8E"/>
    <a:srgbClr val="DCDDDF"/>
    <a:srgbClr val="7F7F7F"/>
    <a:srgbClr val="19A6CD"/>
    <a:srgbClr val="00B050"/>
    <a:srgbClr val="1BB3DB"/>
    <a:srgbClr val="9B2FD1"/>
    <a:srgbClr val="A74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1" autoAdjust="0"/>
    <p:restoredTop sz="94678" autoAdjust="0"/>
  </p:normalViewPr>
  <p:slideViewPr>
    <p:cSldViewPr snapToGrid="0" showGuides="1">
      <p:cViewPr varScale="1">
        <p:scale>
          <a:sx n="37" d="100"/>
          <a:sy n="37" d="100"/>
        </p:scale>
        <p:origin x="110" y="302"/>
      </p:cViewPr>
      <p:guideLst/>
    </p:cSldViewPr>
  </p:slideViewPr>
  <p:outlineViewPr>
    <p:cViewPr>
      <p:scale>
        <a:sx n="33" d="100"/>
        <a:sy n="33" d="100"/>
      </p:scale>
      <p:origin x="0" y="-45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7696"/>
    </p:cViewPr>
  </p:sorterViewPr>
  <p:notesViewPr>
    <p:cSldViewPr snapToGrid="0" showGuides="1">
      <p:cViewPr varScale="1">
        <p:scale>
          <a:sx n="102" d="100"/>
          <a:sy n="102" d="100"/>
        </p:scale>
        <p:origin x="352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DCF6F-D47A-4251-A947-55C6E670AA80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863C0-3C0C-4227-829A-BB3F7A60F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24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CBC42-6563-49C0-9AB0-0B46679F5AB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DD579-49B2-4848-8B9E-FAC72A3B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8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Montserrat SemiBold" panose="00000700000000000000" pitchFamily="50" charset="0"/>
              </a:rPr>
              <a:t>Note: After adding your pictures, right</a:t>
            </a:r>
            <a:r>
              <a:rPr lang="en-US" baseline="0" dirty="0">
                <a:latin typeface="Montserrat SemiBold" panose="00000700000000000000" pitchFamily="50" charset="0"/>
              </a:rPr>
              <a:t> click on it and “Send To Back”.</a:t>
            </a:r>
            <a:endParaRPr lang="en-US" dirty="0">
              <a:latin typeface="Montserrat SemiBold" panose="000007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8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01-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5435600" y="3057525"/>
            <a:ext cx="13512800" cy="7600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16796083" y="12816027"/>
            <a:ext cx="7098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600" dirty="0" smtClean="0">
                <a:solidFill>
                  <a:schemeClr val="bg1"/>
                </a:solidFill>
                <a:latin typeface="Barlow SCK SemiBold" panose="00000706000000000000" pitchFamily="50" charset="-18"/>
              </a:rPr>
              <a:t>ISTW 202</a:t>
            </a:r>
            <a:r>
              <a:rPr lang="pl-PL" sz="2800" spc="600" dirty="0" smtClean="0">
                <a:solidFill>
                  <a:schemeClr val="bg1"/>
                </a:solidFill>
                <a:latin typeface="Barlow SCK SemiBold" panose="00000706000000000000" pitchFamily="50" charset="-18"/>
              </a:rPr>
              <a:t>4</a:t>
            </a:r>
            <a:r>
              <a:rPr lang="en-US" sz="2800" spc="600" dirty="0" smtClean="0">
                <a:solidFill>
                  <a:schemeClr val="bg1"/>
                </a:solidFill>
                <a:latin typeface="Barlow SCK SemiBold" panose="00000706000000000000" pitchFamily="50" charset="-18"/>
              </a:rPr>
              <a:t>, </a:t>
            </a:r>
            <a:r>
              <a:rPr lang="pl-PL" sz="2800" spc="600" dirty="0" smtClean="0">
                <a:solidFill>
                  <a:schemeClr val="bg1"/>
                </a:solidFill>
                <a:latin typeface="Barlow SCK SemiBold" panose="00000706000000000000" pitchFamily="50" charset="-18"/>
              </a:rPr>
              <a:t>3</a:t>
            </a:r>
            <a:r>
              <a:rPr lang="en-US" sz="2800" spc="600" dirty="0" smtClean="0">
                <a:solidFill>
                  <a:schemeClr val="bg1"/>
                </a:solidFill>
                <a:latin typeface="Barlow SCK SemiBold" panose="00000706000000000000" pitchFamily="50" charset="-18"/>
              </a:rPr>
              <a:t>-</a:t>
            </a:r>
            <a:r>
              <a:rPr lang="pl-PL" sz="2800" spc="600" dirty="0" smtClean="0">
                <a:solidFill>
                  <a:schemeClr val="bg1"/>
                </a:solidFill>
                <a:latin typeface="Barlow SCK SemiBold" panose="00000706000000000000" pitchFamily="50" charset="-18"/>
              </a:rPr>
              <a:t>7</a:t>
            </a:r>
            <a:r>
              <a:rPr lang="en-US" sz="2800" spc="600" dirty="0" smtClean="0">
                <a:solidFill>
                  <a:schemeClr val="bg1"/>
                </a:solidFill>
                <a:latin typeface="Barlow SCK SemiBold" panose="00000706000000000000" pitchFamily="50" charset="-18"/>
              </a:rPr>
              <a:t> </a:t>
            </a:r>
            <a:r>
              <a:rPr lang="pl-PL" sz="2800" spc="600" dirty="0" err="1" smtClean="0">
                <a:solidFill>
                  <a:schemeClr val="bg1"/>
                </a:solidFill>
                <a:latin typeface="Barlow SCK SemiBold" panose="00000706000000000000" pitchFamily="50" charset="-18"/>
              </a:rPr>
              <a:t>June</a:t>
            </a:r>
            <a:endParaRPr lang="en-US" sz="2800" spc="600" dirty="0">
              <a:solidFill>
                <a:schemeClr val="bg1"/>
              </a:solidFill>
              <a:latin typeface="Barlow SCK SemiBold" panose="00000706000000000000" pitchFamily="50" charset="-18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987E5B1-62FB-426B-8CA9-D0F5118E16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80" y="12487495"/>
            <a:ext cx="689393" cy="109676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429" y="12431591"/>
            <a:ext cx="833496" cy="10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17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01-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5435600" y="3057525"/>
            <a:ext cx="13512800" cy="7600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16796083" y="12816027"/>
            <a:ext cx="7098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600" dirty="0" smtClean="0">
                <a:solidFill>
                  <a:schemeClr val="bg1"/>
                </a:solidFill>
                <a:latin typeface="Barlow SCK SemiBold" panose="00000706000000000000" pitchFamily="50" charset="-18"/>
              </a:rPr>
              <a:t>ISTW 202</a:t>
            </a:r>
            <a:r>
              <a:rPr lang="pl-PL" sz="2800" spc="600" dirty="0" smtClean="0">
                <a:solidFill>
                  <a:schemeClr val="bg1"/>
                </a:solidFill>
                <a:latin typeface="Barlow SCK SemiBold" panose="00000706000000000000" pitchFamily="50" charset="-18"/>
              </a:rPr>
              <a:t>4</a:t>
            </a:r>
            <a:r>
              <a:rPr lang="en-US" sz="2800" spc="600" dirty="0" smtClean="0">
                <a:solidFill>
                  <a:schemeClr val="bg1"/>
                </a:solidFill>
                <a:latin typeface="Barlow SCK SemiBold" panose="00000706000000000000" pitchFamily="50" charset="-18"/>
              </a:rPr>
              <a:t>, </a:t>
            </a:r>
            <a:r>
              <a:rPr lang="pl-PL" sz="2800" spc="600" dirty="0" smtClean="0">
                <a:solidFill>
                  <a:schemeClr val="bg1"/>
                </a:solidFill>
                <a:latin typeface="Barlow SCK SemiBold" panose="00000706000000000000" pitchFamily="50" charset="-18"/>
              </a:rPr>
              <a:t>3</a:t>
            </a:r>
            <a:r>
              <a:rPr lang="en-US" sz="2800" spc="600" dirty="0" smtClean="0">
                <a:solidFill>
                  <a:schemeClr val="bg1"/>
                </a:solidFill>
                <a:latin typeface="Barlow SCK SemiBold" panose="00000706000000000000" pitchFamily="50" charset="-18"/>
              </a:rPr>
              <a:t>-</a:t>
            </a:r>
            <a:r>
              <a:rPr lang="pl-PL" sz="2800" spc="600" dirty="0" smtClean="0">
                <a:solidFill>
                  <a:schemeClr val="bg1"/>
                </a:solidFill>
                <a:latin typeface="Barlow SCK SemiBold" panose="00000706000000000000" pitchFamily="50" charset="-18"/>
              </a:rPr>
              <a:t>7</a:t>
            </a:r>
            <a:r>
              <a:rPr lang="en-US" sz="2800" spc="600" dirty="0" smtClean="0">
                <a:solidFill>
                  <a:schemeClr val="bg1"/>
                </a:solidFill>
                <a:latin typeface="Barlow SCK SemiBold" panose="00000706000000000000" pitchFamily="50" charset="-18"/>
              </a:rPr>
              <a:t> </a:t>
            </a:r>
            <a:r>
              <a:rPr lang="pl-PL" sz="2800" spc="600" dirty="0" err="1" smtClean="0">
                <a:solidFill>
                  <a:schemeClr val="bg1"/>
                </a:solidFill>
                <a:latin typeface="Barlow SCK SemiBold" panose="00000706000000000000" pitchFamily="50" charset="-18"/>
              </a:rPr>
              <a:t>June</a:t>
            </a:r>
            <a:endParaRPr lang="en-US" sz="2800" spc="600" dirty="0">
              <a:solidFill>
                <a:schemeClr val="bg1"/>
              </a:solidFill>
              <a:latin typeface="Barlow SCK SemiBold" panose="00000706000000000000" pitchFamily="50" charset="-18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987E5B1-62FB-426B-8CA9-D0F5118E16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80" y="12487495"/>
            <a:ext cx="689393" cy="109676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429" y="12431591"/>
            <a:ext cx="833496" cy="10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05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-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5435600" y="3057525"/>
            <a:ext cx="13512800" cy="7600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16796083" y="12816027"/>
            <a:ext cx="7098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600" dirty="0" smtClean="0">
                <a:solidFill>
                  <a:schemeClr val="bg1"/>
                </a:solidFill>
                <a:latin typeface="Barlow SCK SemiBold" panose="00000706000000000000" pitchFamily="50" charset="-18"/>
              </a:rPr>
              <a:t>ISTW 202</a:t>
            </a:r>
            <a:r>
              <a:rPr lang="pl-PL" sz="2800" spc="600" dirty="0" smtClean="0">
                <a:solidFill>
                  <a:schemeClr val="bg1"/>
                </a:solidFill>
                <a:latin typeface="Barlow SCK SemiBold" panose="00000706000000000000" pitchFamily="50" charset="-18"/>
              </a:rPr>
              <a:t>4</a:t>
            </a:r>
            <a:r>
              <a:rPr lang="en-US" sz="2800" spc="600" dirty="0" smtClean="0">
                <a:solidFill>
                  <a:schemeClr val="bg1"/>
                </a:solidFill>
                <a:latin typeface="Barlow SCK SemiBold" panose="00000706000000000000" pitchFamily="50" charset="-18"/>
              </a:rPr>
              <a:t>, </a:t>
            </a:r>
            <a:r>
              <a:rPr lang="pl-PL" sz="2800" spc="600" dirty="0" smtClean="0">
                <a:solidFill>
                  <a:schemeClr val="bg1"/>
                </a:solidFill>
                <a:latin typeface="Barlow SCK SemiBold" panose="00000706000000000000" pitchFamily="50" charset="-18"/>
              </a:rPr>
              <a:t>3</a:t>
            </a:r>
            <a:r>
              <a:rPr lang="en-US" sz="2800" spc="600" dirty="0" smtClean="0">
                <a:solidFill>
                  <a:schemeClr val="bg1"/>
                </a:solidFill>
                <a:latin typeface="Barlow SCK SemiBold" panose="00000706000000000000" pitchFamily="50" charset="-18"/>
              </a:rPr>
              <a:t>-</a:t>
            </a:r>
            <a:r>
              <a:rPr lang="pl-PL" sz="2800" spc="600" dirty="0" smtClean="0">
                <a:solidFill>
                  <a:schemeClr val="bg1"/>
                </a:solidFill>
                <a:latin typeface="Barlow SCK SemiBold" panose="00000706000000000000" pitchFamily="50" charset="-18"/>
              </a:rPr>
              <a:t>7</a:t>
            </a:r>
            <a:r>
              <a:rPr lang="en-US" sz="2800" spc="600" dirty="0" smtClean="0">
                <a:solidFill>
                  <a:schemeClr val="bg1"/>
                </a:solidFill>
                <a:latin typeface="Barlow SCK SemiBold" panose="00000706000000000000" pitchFamily="50" charset="-18"/>
              </a:rPr>
              <a:t> </a:t>
            </a:r>
            <a:r>
              <a:rPr lang="pl-PL" sz="2800" spc="600" dirty="0" err="1" smtClean="0">
                <a:solidFill>
                  <a:schemeClr val="bg1"/>
                </a:solidFill>
                <a:latin typeface="Barlow SCK SemiBold" panose="00000706000000000000" pitchFamily="50" charset="-18"/>
              </a:rPr>
              <a:t>June</a:t>
            </a:r>
            <a:endParaRPr lang="en-US" sz="2800" spc="600" dirty="0">
              <a:solidFill>
                <a:schemeClr val="bg1"/>
              </a:solidFill>
              <a:latin typeface="Barlow SCK SemiBold" panose="00000706000000000000" pitchFamily="50" charset="-18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987E5B1-62FB-426B-8CA9-D0F5118E16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80" y="12487495"/>
            <a:ext cx="689393" cy="109676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429" y="12431591"/>
            <a:ext cx="833496" cy="10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88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71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ole tekstowe 18"/>
          <p:cNvSpPr txBox="1"/>
          <p:nvPr userDrawn="1"/>
        </p:nvSpPr>
        <p:spPr>
          <a:xfrm>
            <a:off x="16796083" y="12816027"/>
            <a:ext cx="7098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600" dirty="0" smtClean="0">
                <a:solidFill>
                  <a:schemeClr val="bg1"/>
                </a:solidFill>
                <a:latin typeface="Barlow SCK SemiBold" panose="00000706000000000000" pitchFamily="50" charset="-18"/>
              </a:rPr>
              <a:t>ISTW </a:t>
            </a:r>
            <a:r>
              <a:rPr lang="en-US" sz="2800" spc="600" dirty="0">
                <a:solidFill>
                  <a:schemeClr val="bg1"/>
                </a:solidFill>
                <a:latin typeface="Barlow SCK SemiBold" panose="00000706000000000000" pitchFamily="50" charset="-18"/>
              </a:rPr>
              <a:t>2020, </a:t>
            </a:r>
            <a:r>
              <a:rPr lang="pl-PL" sz="2800" spc="600" dirty="0" smtClean="0">
                <a:solidFill>
                  <a:schemeClr val="bg1"/>
                </a:solidFill>
                <a:latin typeface="Barlow SCK SemiBold" panose="00000706000000000000" pitchFamily="50" charset="-18"/>
              </a:rPr>
              <a:t>3</a:t>
            </a:r>
            <a:r>
              <a:rPr lang="en-US" sz="2800" spc="600" dirty="0" smtClean="0">
                <a:solidFill>
                  <a:schemeClr val="bg1"/>
                </a:solidFill>
                <a:latin typeface="Barlow SCK SemiBold" panose="00000706000000000000" pitchFamily="50" charset="-18"/>
              </a:rPr>
              <a:t>-</a:t>
            </a:r>
            <a:r>
              <a:rPr lang="pl-PL" sz="2800" spc="600" dirty="0" smtClean="0">
                <a:solidFill>
                  <a:schemeClr val="bg1"/>
                </a:solidFill>
                <a:latin typeface="Barlow SCK SemiBold" panose="00000706000000000000" pitchFamily="50" charset="-18"/>
              </a:rPr>
              <a:t>7</a:t>
            </a:r>
            <a:r>
              <a:rPr lang="en-US" sz="2800" spc="600" dirty="0" smtClean="0">
                <a:solidFill>
                  <a:schemeClr val="bg1"/>
                </a:solidFill>
                <a:latin typeface="Barlow SCK SemiBold" panose="00000706000000000000" pitchFamily="50" charset="-18"/>
              </a:rPr>
              <a:t> </a:t>
            </a:r>
            <a:r>
              <a:rPr lang="pl-PL" sz="2800" spc="600" dirty="0" err="1" smtClean="0">
                <a:solidFill>
                  <a:schemeClr val="bg1"/>
                </a:solidFill>
                <a:latin typeface="Barlow SCK SemiBold" panose="00000706000000000000" pitchFamily="50" charset="-18"/>
              </a:rPr>
              <a:t>June</a:t>
            </a:r>
            <a:endParaRPr lang="en-US" sz="2800" spc="600" dirty="0">
              <a:solidFill>
                <a:schemeClr val="bg1"/>
              </a:solidFill>
              <a:latin typeface="Barlow SCK SemiBold" panose="00000706000000000000" pitchFamily="50" charset="-18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987E5B1-62FB-426B-8CA9-D0F5118E16E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80" y="12487495"/>
            <a:ext cx="689393" cy="109676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429" y="12431591"/>
            <a:ext cx="833496" cy="10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7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09" r:id="rId3"/>
    <p:sldLayoutId id="2147483712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31" userDrawn="1">
          <p15:clr>
            <a:srgbClr val="F26B43"/>
          </p15:clr>
        </p15:guide>
        <p15:guide id="2" pos="1035" userDrawn="1">
          <p15:clr>
            <a:srgbClr val="F26B43"/>
          </p15:clr>
        </p15:guide>
        <p15:guide id="4" orient="horz" pos="4420" userDrawn="1">
          <p15:clr>
            <a:srgbClr val="F26B43"/>
          </p15:clr>
        </p15:guide>
        <p15:guide id="5" pos="14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ymbol zastępczy obrazu 1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</p:spPr>
      </p:pic>
      <p:sp>
        <p:nvSpPr>
          <p:cNvPr id="4" name="TextBox 3"/>
          <p:cNvSpPr txBox="1"/>
          <p:nvPr/>
        </p:nvSpPr>
        <p:spPr>
          <a:xfrm>
            <a:off x="4097212" y="11008847"/>
            <a:ext cx="1618956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 </a:t>
            </a:r>
            <a:r>
              <a:rPr lang="pl-PL" sz="48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INTERNATIONAL STAFF TRAINING WEEK</a:t>
            </a:r>
            <a:endParaRPr lang="en-US" sz="4800" b="1" cap="all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1991" y="11980804"/>
            <a:ext cx="61000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b="1" spc="600" dirty="0" smtClean="0">
                <a:solidFill>
                  <a:schemeClr val="bg1"/>
                </a:solidFill>
                <a:cs typeface="Poppins SemiBold" panose="02000000000000000000" pitchFamily="2" charset="0"/>
              </a:rPr>
              <a:t>3-7 </a:t>
            </a:r>
            <a:r>
              <a:rPr lang="pl-PL" b="1" spc="600" dirty="0" err="1">
                <a:solidFill>
                  <a:schemeClr val="bg1"/>
                </a:solidFill>
                <a:cs typeface="Poppins SemiBold" panose="02000000000000000000" pitchFamily="2" charset="0"/>
              </a:rPr>
              <a:t>June</a:t>
            </a:r>
            <a:r>
              <a:rPr lang="pl-PL" b="1" spc="600" dirty="0">
                <a:solidFill>
                  <a:schemeClr val="bg1"/>
                </a:solidFill>
                <a:cs typeface="Poppins SemiBold" panose="02000000000000000000" pitchFamily="2" charset="0"/>
              </a:rPr>
              <a:t> </a:t>
            </a:r>
            <a:r>
              <a:rPr lang="pl-PL" b="1" spc="600" dirty="0" smtClean="0">
                <a:solidFill>
                  <a:schemeClr val="bg1"/>
                </a:solidFill>
                <a:cs typeface="Poppins SemiBold" panose="02000000000000000000" pitchFamily="2" charset="0"/>
              </a:rPr>
              <a:t>2024</a:t>
            </a:r>
            <a:endParaRPr lang="en-US" b="1" spc="600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cxnSp>
        <p:nvCxnSpPr>
          <p:cNvPr id="16" name="Straight Connector 6"/>
          <p:cNvCxnSpPr/>
          <p:nvPr/>
        </p:nvCxnSpPr>
        <p:spPr>
          <a:xfrm flipH="1">
            <a:off x="11372174" y="13054812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490" y="391395"/>
            <a:ext cx="2271140" cy="354755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987E5B1-62FB-426B-8CA9-D0F5118E16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0" y="10942320"/>
            <a:ext cx="1138467" cy="1811197"/>
          </a:xfrm>
          <a:prstGeom prst="rect">
            <a:avLst/>
          </a:prstGeom>
        </p:spPr>
      </p:pic>
      <p:sp>
        <p:nvSpPr>
          <p:cNvPr id="10" name="TextBox 3"/>
          <p:cNvSpPr txBox="1"/>
          <p:nvPr/>
        </p:nvSpPr>
        <p:spPr>
          <a:xfrm>
            <a:off x="4469852" y="3435682"/>
            <a:ext cx="16189568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6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 </a:t>
            </a:r>
            <a:r>
              <a:rPr lang="pl-PL" sz="66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TITLE</a:t>
            </a:r>
            <a:endParaRPr lang="en-US" sz="6600" b="1" cap="all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6259111" y="7603838"/>
            <a:ext cx="5844751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 </a:t>
            </a:r>
            <a:r>
              <a:rPr lang="pl-PL" sz="4000" b="1" cap="all" dirty="0" err="1">
                <a:solidFill>
                  <a:schemeClr val="bg1"/>
                </a:solidFill>
                <a:cs typeface="Poppins SemiBold" panose="02000000000000000000" pitchFamily="2" charset="0"/>
              </a:rPr>
              <a:t>Speakers</a:t>
            </a:r>
            <a:r>
              <a:rPr lang="pl-PL" sz="40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:</a:t>
            </a:r>
          </a:p>
          <a:p>
            <a:r>
              <a:rPr lang="pl-PL" sz="40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1.</a:t>
            </a:r>
          </a:p>
          <a:p>
            <a:r>
              <a:rPr lang="pl-PL" sz="40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2.</a:t>
            </a:r>
          </a:p>
          <a:p>
            <a:r>
              <a:rPr lang="pl-PL" sz="40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3.</a:t>
            </a:r>
            <a:endParaRPr lang="en-US" sz="4000" b="1" cap="all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54" y="10805349"/>
            <a:ext cx="1314317" cy="172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77782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E4E6E8"/>
      </a:lt2>
      <a:accent1>
        <a:srgbClr val="000000"/>
      </a:accent1>
      <a:accent2>
        <a:srgbClr val="7F7F7F"/>
      </a:accent2>
      <a:accent3>
        <a:srgbClr val="A7A7A7"/>
      </a:accent3>
      <a:accent4>
        <a:srgbClr val="000000"/>
      </a:accent4>
      <a:accent5>
        <a:srgbClr val="7F7F7F"/>
      </a:accent5>
      <a:accent6>
        <a:srgbClr val="DCDDD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/>
      <a:lstStyle>
        <a:defPPr algn="l">
          <a:defRPr b="1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4937</TotalTime>
  <Words>37</Words>
  <Application>Microsoft Office PowerPoint</Application>
  <PresentationFormat>Niestandardowy</PresentationFormat>
  <Paragraphs>9</Paragraphs>
  <Slides>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11" baseType="lpstr">
      <vt:lpstr>Arial</vt:lpstr>
      <vt:lpstr>Barlow SCK SemiBold</vt:lpstr>
      <vt:lpstr>Calibri</vt:lpstr>
      <vt:lpstr>Calibri Light</vt:lpstr>
      <vt:lpstr>Montserrat Light</vt:lpstr>
      <vt:lpstr>Montserrat SemiBold</vt:lpstr>
      <vt:lpstr>Poppins</vt:lpstr>
      <vt:lpstr>Poppins SemiBold</vt:lpstr>
      <vt:lpstr>Office Theme</vt:lpstr>
      <vt:lpstr>Prezentacja programu PowerPoint</vt:lpstr>
      <vt:lpstr>Prezentacja programu PowerPoint</vt:lpstr>
    </vt:vector>
  </TitlesOfParts>
  <Company>JafarDesigns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JafarDesigns</dc:creator>
  <cp:lastModifiedBy>GK</cp:lastModifiedBy>
  <cp:revision>909</cp:revision>
  <dcterms:created xsi:type="dcterms:W3CDTF">2016-06-20T18:47:00Z</dcterms:created>
  <dcterms:modified xsi:type="dcterms:W3CDTF">2024-04-18T06:42:55Z</dcterms:modified>
</cp:coreProperties>
</file>