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92" r:id="rId2"/>
    <p:sldId id="394" r:id="rId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9324A95-C179-42B0-88B6-91656287D470}">
          <p14:sldIdLst>
            <p14:sldId id="392"/>
            <p14:sldId id="3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wina Żukowska" initials="LŻ" lastIdx="1" clrIdx="0">
    <p:extLst>
      <p:ext uri="{19B8F6BF-5375-455C-9EA6-DF929625EA0E}">
        <p15:presenceInfo xmlns:p15="http://schemas.microsoft.com/office/powerpoint/2012/main" userId="S::lzukowska@polsl.pl::6ae1641c-849e-49be-a791-4065d20ccf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94C"/>
    <a:srgbClr val="FBBA00"/>
    <a:srgbClr val="154C8E"/>
    <a:srgbClr val="DCDDDF"/>
    <a:srgbClr val="7F7F7F"/>
    <a:srgbClr val="19A6CD"/>
    <a:srgbClr val="00B050"/>
    <a:srgbClr val="1BB3DB"/>
    <a:srgbClr val="9B2FD1"/>
    <a:srgbClr val="A7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1" autoAdjust="0"/>
    <p:restoredTop sz="94678" autoAdjust="0"/>
  </p:normalViewPr>
  <p:slideViewPr>
    <p:cSldViewPr snapToGrid="0" showGuides="1">
      <p:cViewPr varScale="1">
        <p:scale>
          <a:sx n="40" d="100"/>
          <a:sy n="40" d="100"/>
        </p:scale>
        <p:origin x="936" y="34"/>
      </p:cViewPr>
      <p:guideLst/>
    </p:cSldViewPr>
  </p:slideViewPr>
  <p:outlineViewPr>
    <p:cViewPr>
      <p:scale>
        <a:sx n="33" d="100"/>
        <a:sy n="33" d="100"/>
      </p:scale>
      <p:origin x="0" y="-4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7696"/>
    </p:cViewPr>
  </p:sorterViewPr>
  <p:notesViewPr>
    <p:cSldViewPr snapToGrid="0" showGuides="1">
      <p:cViewPr varScale="1">
        <p:scale>
          <a:sx n="102" d="100"/>
          <a:sy n="102" d="100"/>
        </p:scale>
        <p:origin x="35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Czumak" userId="37dc6c24-bdd6-49c6-989e-3c4a6300ee0f" providerId="ADAL" clId="{95797AAD-FFA2-4098-AA71-BBD7BD1669E6}"/>
    <pc:docChg chg="undo custSel modSld">
      <pc:chgData name="Katarzyna Czumak" userId="37dc6c24-bdd6-49c6-989e-3c4a6300ee0f" providerId="ADAL" clId="{95797AAD-FFA2-4098-AA71-BBD7BD1669E6}" dt="2023-10-17T10:27:52.709" v="28" actId="1076"/>
      <pc:docMkLst>
        <pc:docMk/>
      </pc:docMkLst>
      <pc:sldChg chg="modSp mod">
        <pc:chgData name="Katarzyna Czumak" userId="37dc6c24-bdd6-49c6-989e-3c4a6300ee0f" providerId="ADAL" clId="{95797AAD-FFA2-4098-AA71-BBD7BD1669E6}" dt="2023-10-17T10:27:52.709" v="28" actId="1076"/>
        <pc:sldMkLst>
          <pc:docMk/>
          <pc:sldMk cId="1652882942" sldId="392"/>
        </pc:sldMkLst>
        <pc:spChg chg="mod">
          <ac:chgData name="Katarzyna Czumak" userId="37dc6c24-bdd6-49c6-989e-3c4a6300ee0f" providerId="ADAL" clId="{95797AAD-FFA2-4098-AA71-BBD7BD1669E6}" dt="2023-10-16T12:39:32.863" v="23" actId="20577"/>
          <ac:spMkLst>
            <pc:docMk/>
            <pc:sldMk cId="1652882942" sldId="392"/>
            <ac:spMk id="4" creationId="{00000000-0000-0000-0000-000000000000}"/>
          </ac:spMkLst>
        </pc:spChg>
        <pc:spChg chg="mod">
          <ac:chgData name="Katarzyna Czumak" userId="37dc6c24-bdd6-49c6-989e-3c4a6300ee0f" providerId="ADAL" clId="{95797AAD-FFA2-4098-AA71-BBD7BD1669E6}" dt="2023-10-16T12:39:43.446" v="26" actId="1076"/>
          <ac:spMkLst>
            <pc:docMk/>
            <pc:sldMk cId="1652882942" sldId="392"/>
            <ac:spMk id="9" creationId="{00000000-0000-0000-0000-000000000000}"/>
          </ac:spMkLst>
        </pc:spChg>
        <pc:spChg chg="mod">
          <ac:chgData name="Katarzyna Czumak" userId="37dc6c24-bdd6-49c6-989e-3c4a6300ee0f" providerId="ADAL" clId="{95797AAD-FFA2-4098-AA71-BBD7BD1669E6}" dt="2023-10-16T12:39:15.408" v="12" actId="1076"/>
          <ac:spMkLst>
            <pc:docMk/>
            <pc:sldMk cId="1652882942" sldId="392"/>
            <ac:spMk id="10" creationId="{00000000-0000-0000-0000-000000000000}"/>
          </ac:spMkLst>
        </pc:spChg>
        <pc:spChg chg="mod">
          <ac:chgData name="Katarzyna Czumak" userId="37dc6c24-bdd6-49c6-989e-3c4a6300ee0f" providerId="ADAL" clId="{95797AAD-FFA2-4098-AA71-BBD7BD1669E6}" dt="2023-10-16T12:39:10.098" v="10" actId="1076"/>
          <ac:spMkLst>
            <pc:docMk/>
            <pc:sldMk cId="1652882942" sldId="392"/>
            <ac:spMk id="11" creationId="{00000000-0000-0000-0000-000000000000}"/>
          </ac:spMkLst>
        </pc:spChg>
        <pc:picChg chg="mod">
          <ac:chgData name="Katarzyna Czumak" userId="37dc6c24-bdd6-49c6-989e-3c4a6300ee0f" providerId="ADAL" clId="{95797AAD-FFA2-4098-AA71-BBD7BD1669E6}" dt="2023-10-17T10:27:52.709" v="28" actId="1076"/>
          <ac:picMkLst>
            <pc:docMk/>
            <pc:sldMk cId="1652882942" sldId="392"/>
            <ac:picMk id="12" creationId="{F987E5B1-62FB-426B-8CA9-D0F5118E16E8}"/>
          </ac:picMkLst>
        </pc:picChg>
      </pc:sldChg>
      <pc:sldChg chg="modSp mod">
        <pc:chgData name="Katarzyna Czumak" userId="37dc6c24-bdd6-49c6-989e-3c4a6300ee0f" providerId="ADAL" clId="{95797AAD-FFA2-4098-AA71-BBD7BD1669E6}" dt="2023-10-16T12:39:55.014" v="27" actId="20577"/>
        <pc:sldMkLst>
          <pc:docMk/>
          <pc:sldMk cId="3864411956" sldId="394"/>
        </pc:sldMkLst>
        <pc:spChg chg="mod">
          <ac:chgData name="Katarzyna Czumak" userId="37dc6c24-bdd6-49c6-989e-3c4a6300ee0f" providerId="ADAL" clId="{95797AAD-FFA2-4098-AA71-BBD7BD1669E6}" dt="2023-10-16T12:39:55.014" v="27" actId="20577"/>
          <ac:spMkLst>
            <pc:docMk/>
            <pc:sldMk cId="3864411956" sldId="394"/>
            <ac:spMk id="5" creationId="{D33F330E-C63D-4480-A8C6-BF0F70F440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BC42-6563-49C0-9AB0-0B46679F5AB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D579-49B2-4848-8B9E-FAC72A3B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 dirty="0">
                <a:latin typeface="Montserrat SemiBold" panose="00000700000000000000" pitchFamily="50" charset="0"/>
              </a:rPr>
              <a:t> click on it and “Send To Back”.</a:t>
            </a:r>
            <a:endParaRPr lang="en-US" dirty="0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8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435600" y="3057525"/>
            <a:ext cx="135128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6796083" y="12816027"/>
            <a:ext cx="709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SUT ISTW 2020, 19-22 October</a:t>
            </a:r>
          </a:p>
        </p:txBody>
      </p:sp>
    </p:spTree>
    <p:extLst>
      <p:ext uri="{BB962C8B-B14F-4D97-AF65-F5344CB8AC3E}">
        <p14:creationId xmlns:p14="http://schemas.microsoft.com/office/powerpoint/2010/main" val="358478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12096000"/>
            <a:ext cx="24384000" cy="1620000"/>
          </a:xfrm>
          <a:prstGeom prst="rect">
            <a:avLst/>
          </a:prstGeom>
          <a:solidFill>
            <a:srgbClr val="15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48" y="12411198"/>
            <a:ext cx="3447040" cy="928049"/>
          </a:xfrm>
          <a:prstGeom prst="rect">
            <a:avLst/>
          </a:prstGeom>
        </p:spPr>
      </p:pic>
      <p:sp>
        <p:nvSpPr>
          <p:cNvPr id="19" name="pole tekstowe 18"/>
          <p:cNvSpPr txBox="1"/>
          <p:nvPr userDrawn="1"/>
        </p:nvSpPr>
        <p:spPr>
          <a:xfrm>
            <a:off x="16796083" y="12816027"/>
            <a:ext cx="709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SUT ISTW 2020, 19-22 October</a:t>
            </a:r>
          </a:p>
        </p:txBody>
      </p:sp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1" userDrawn="1">
          <p15:clr>
            <a:srgbClr val="F26B43"/>
          </p15:clr>
        </p15:guide>
        <p15:guide id="2" pos="1035" userDrawn="1">
          <p15:clr>
            <a:srgbClr val="F26B43"/>
          </p15:clr>
        </p15:guide>
        <p15:guide id="4" orient="horz" pos="4420" userDrawn="1">
          <p15:clr>
            <a:srgbClr val="F26B43"/>
          </p15:clr>
        </p15:guide>
        <p15:guide id="5" pos="14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obrazu 1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</p:spPr>
      </p:pic>
      <p:sp>
        <p:nvSpPr>
          <p:cNvPr id="4" name="TextBox 3"/>
          <p:cNvSpPr txBox="1"/>
          <p:nvPr/>
        </p:nvSpPr>
        <p:spPr>
          <a:xfrm>
            <a:off x="4097212" y="10287318"/>
            <a:ext cx="1618956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sz="48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INTERNATIONAL STAFF WEEK:</a:t>
            </a:r>
          </a:p>
          <a:p>
            <a:pPr algn="ctr"/>
            <a:r>
              <a:rPr lang="pl-PL" sz="48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LET’S MEET! with EURECA-PRO</a:t>
            </a:r>
          </a:p>
          <a:p>
            <a:pPr algn="ctr"/>
            <a:r>
              <a:rPr lang="pl-PL" sz="48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endParaRPr lang="en-US" sz="48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0541" y="12278657"/>
            <a:ext cx="61000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b="1" spc="600" dirty="0">
                <a:solidFill>
                  <a:schemeClr val="bg1"/>
                </a:solidFill>
                <a:cs typeface="Poppins SemiBold" panose="02000000000000000000" pitchFamily="2" charset="0"/>
              </a:rPr>
              <a:t> 4 - 8 </a:t>
            </a:r>
            <a:r>
              <a:rPr lang="pl-PL" b="1" spc="600" dirty="0" err="1">
                <a:solidFill>
                  <a:schemeClr val="bg1"/>
                </a:solidFill>
                <a:cs typeface="Poppins SemiBold" panose="02000000000000000000" pitchFamily="2" charset="0"/>
              </a:rPr>
              <a:t>December</a:t>
            </a:r>
            <a:r>
              <a:rPr lang="pl-PL" b="1" spc="600" dirty="0">
                <a:solidFill>
                  <a:schemeClr val="bg1"/>
                </a:solidFill>
                <a:cs typeface="Poppins SemiBold" panose="02000000000000000000" pitchFamily="2" charset="0"/>
              </a:rPr>
              <a:t> 2023</a:t>
            </a:r>
            <a:endParaRPr lang="en-US" b="1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16" name="Straight Connector 6"/>
          <p:cNvCxnSpPr/>
          <p:nvPr/>
        </p:nvCxnSpPr>
        <p:spPr>
          <a:xfrm flipH="1">
            <a:off x="11372174" y="13054812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90" y="391395"/>
            <a:ext cx="2271140" cy="354755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987E5B1-62FB-426B-8CA9-D0F5118E1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39" y="11021458"/>
            <a:ext cx="1138467" cy="1811197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4325812" y="4596085"/>
            <a:ext cx="16189568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6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endParaRPr lang="pl-PL" sz="66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  <a:p>
            <a:pPr algn="ctr"/>
            <a:r>
              <a:rPr lang="pl-PL" sz="66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TITLE</a:t>
            </a:r>
            <a:endParaRPr lang="en-US" sz="66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6944911" y="934067"/>
            <a:ext cx="5844751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sz="4000" b="1" cap="all" dirty="0" err="1">
                <a:solidFill>
                  <a:schemeClr val="bg1"/>
                </a:solidFill>
                <a:cs typeface="Poppins SemiBold" panose="02000000000000000000" pitchFamily="2" charset="0"/>
              </a:rPr>
              <a:t>Speakers</a:t>
            </a:r>
            <a:r>
              <a:rPr lang="pl-PL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:</a:t>
            </a:r>
          </a:p>
          <a:p>
            <a:r>
              <a:rPr lang="pl-PL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1.</a:t>
            </a:r>
          </a:p>
          <a:p>
            <a:r>
              <a:rPr lang="pl-PL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2.</a:t>
            </a:r>
          </a:p>
          <a:p>
            <a:r>
              <a:rPr lang="pl-PL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3.</a:t>
            </a:r>
            <a:endParaRPr lang="en-US" sz="40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F89C3C9-7FEA-4ED2-96D8-E50888E676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l-PL"/>
          </a:p>
        </p:txBody>
      </p:sp>
      <p:sp useBgFill="1">
        <p:nvSpPr>
          <p:cNvPr id="5" name="Symbol zastępczy stopki 5">
            <a:extLst>
              <a:ext uri="{FF2B5EF4-FFF2-40B4-BE49-F238E27FC236}">
                <a16:creationId xmlns:a16="http://schemas.microsoft.com/office/drawing/2014/main" id="{D33F330E-C63D-4480-A8C6-BF0F70F440C0}"/>
              </a:ext>
            </a:extLst>
          </p:cNvPr>
          <p:cNvSpPr txBox="1">
            <a:spLocks noChangeAspect="1"/>
          </p:cNvSpPr>
          <p:nvPr/>
        </p:nvSpPr>
        <p:spPr>
          <a:xfrm>
            <a:off x="17332960" y="12712700"/>
            <a:ext cx="6719736" cy="730250"/>
          </a:xfrm>
        </p:spPr>
        <p:txBody>
          <a:bodyPr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SUT ISW 202</a:t>
            </a:r>
            <a:r>
              <a:rPr lang="pl-PL" b="1" dirty="0">
                <a:solidFill>
                  <a:schemeClr val="bg1"/>
                </a:solidFill>
              </a:rPr>
              <a:t>3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pl-PL" b="1" dirty="0">
                <a:solidFill>
                  <a:schemeClr val="bg1"/>
                </a:solidFill>
              </a:rPr>
              <a:t>4</a:t>
            </a:r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pl-PL" b="1" dirty="0">
                <a:solidFill>
                  <a:schemeClr val="bg1"/>
                </a:solidFill>
              </a:rPr>
              <a:t>8 </a:t>
            </a:r>
            <a:r>
              <a:rPr lang="pl-PL" b="1" dirty="0" err="1">
                <a:solidFill>
                  <a:schemeClr val="bg1"/>
                </a:solidFill>
              </a:rPr>
              <a:t>December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/>
      <a:lstStyle>
        <a:defPPr algn="l">
          <a:defRPr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4932</TotalTime>
  <Words>56</Words>
  <Application>Microsoft Office PowerPoint</Application>
  <PresentationFormat>Niestandardowy</PresentationFormat>
  <Paragraphs>14</Paragraphs>
  <Slides>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8" baseType="lpstr">
      <vt:lpstr>Arial</vt:lpstr>
      <vt:lpstr>Barlow SCK SemiBold</vt:lpstr>
      <vt:lpstr>Calibri</vt:lpstr>
      <vt:lpstr>Montserrat Light</vt:lpstr>
      <vt:lpstr>Montserrat SemiBold</vt:lpstr>
      <vt:lpstr>Office Theme</vt:lpstr>
      <vt:lpstr>Prezentacja programu PowerPoint</vt:lpstr>
      <vt:lpstr>Prezentacja programu PowerPoint</vt:lpstr>
    </vt:vector>
  </TitlesOfParts>
  <Company>JafarDesigns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Katarzyna Czumak</cp:lastModifiedBy>
  <cp:revision>908</cp:revision>
  <dcterms:created xsi:type="dcterms:W3CDTF">2016-06-20T18:47:00Z</dcterms:created>
  <dcterms:modified xsi:type="dcterms:W3CDTF">2023-10-17T10:28:03Z</dcterms:modified>
</cp:coreProperties>
</file>