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92" r:id="rId2"/>
    <p:sldId id="394" r:id="rId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392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wina Żukowska" initials="LŻ" lastIdx="1" clrIdx="0">
    <p:extLst>
      <p:ext uri="{19B8F6BF-5375-455C-9EA6-DF929625EA0E}">
        <p15:presenceInfo xmlns:p15="http://schemas.microsoft.com/office/powerpoint/2012/main" userId="S::lzukowska@polsl.pl::6ae1641c-849e-49be-a791-4065d20ccf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FBBA00"/>
    <a:srgbClr val="154C8E"/>
    <a:srgbClr val="DCDDDF"/>
    <a:srgbClr val="7F7F7F"/>
    <a:srgbClr val="19A6CD"/>
    <a:srgbClr val="00B050"/>
    <a:srgbClr val="1BB3DB"/>
    <a:srgbClr val="9B2FD1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1" autoAdjust="0"/>
    <p:restoredTop sz="94678" autoAdjust="0"/>
  </p:normalViewPr>
  <p:slideViewPr>
    <p:cSldViewPr snapToGrid="0" showGuides="1">
      <p:cViewPr varScale="1">
        <p:scale>
          <a:sx n="39" d="100"/>
          <a:sy n="39" d="100"/>
        </p:scale>
        <p:origin x="989" y="82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48" y="12411198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4097212" y="11008847"/>
            <a:ext cx="16189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INTERNATIONAL STAFF TRAINING WEEK</a:t>
            </a:r>
            <a:endParaRPr lang="en-US" sz="48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1991" y="11980804"/>
            <a:ext cx="61000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12-16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June</a:t>
            </a: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 2023</a:t>
            </a:r>
            <a:endParaRPr lang="en-US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72174" y="13054812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90" y="391395"/>
            <a:ext cx="2271140" cy="35475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0" y="10942320"/>
            <a:ext cx="1138467" cy="1811197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469852" y="3435682"/>
            <a:ext cx="1618956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TITLE</a:t>
            </a:r>
            <a:endParaRPr lang="en-US" sz="66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6259111" y="7603838"/>
            <a:ext cx="584475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0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Speakers</a:t>
            </a:r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: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1.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2.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3.</a:t>
            </a:r>
            <a:endParaRPr lang="en-US" sz="4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89C3C9-7FEA-4ED2-96D8-E50888E6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 useBgFill="1">
        <p:nvSpPr>
          <p:cNvPr id="5" name="Symbol zastępczy stopki 5">
            <a:extLst>
              <a:ext uri="{FF2B5EF4-FFF2-40B4-BE49-F238E27FC236}">
                <a16:creationId xmlns:a16="http://schemas.microsoft.com/office/drawing/2014/main" id="{D33F330E-C63D-4480-A8C6-BF0F70F440C0}"/>
              </a:ext>
            </a:extLst>
          </p:cNvPr>
          <p:cNvSpPr txBox="1">
            <a:spLocks noChangeAspect="1"/>
          </p:cNvSpPr>
          <p:nvPr/>
        </p:nvSpPr>
        <p:spPr>
          <a:xfrm>
            <a:off x="17332960" y="12712700"/>
            <a:ext cx="6719736" cy="730250"/>
          </a:xfrm>
        </p:spPr>
        <p:txBody>
          <a:bodyPr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SUT ISTW 202</a:t>
            </a:r>
            <a:r>
              <a:rPr lang="pl-PL" b="1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, 1</a:t>
            </a:r>
            <a:r>
              <a:rPr lang="pl-PL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-1</a:t>
            </a:r>
            <a:r>
              <a:rPr lang="pl-PL" b="1" dirty="0">
                <a:solidFill>
                  <a:schemeClr val="bg1"/>
                </a:solidFill>
              </a:rPr>
              <a:t>6 </a:t>
            </a:r>
            <a:r>
              <a:rPr lang="pl-PL" b="1" dirty="0" err="1">
                <a:solidFill>
                  <a:schemeClr val="bg1"/>
                </a:solidFill>
              </a:rPr>
              <a:t>June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/>
      <a:lstStyle>
        <a:defPPr algn="l">
          <a:defRPr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48</Words>
  <Application>Microsoft Office PowerPoint</Application>
  <PresentationFormat>Niestandardowy</PresentationFormat>
  <Paragraphs>11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Barlow SCK SemiBold</vt:lpstr>
      <vt:lpstr>Calibri</vt:lpstr>
      <vt:lpstr>Montserrat Light</vt:lpstr>
      <vt:lpstr>Montserrat SemiBold</vt:lpstr>
      <vt:lpstr>Office Theme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Ludwina Żukowska</cp:lastModifiedBy>
  <cp:revision>907</cp:revision>
  <dcterms:created xsi:type="dcterms:W3CDTF">2016-06-20T18:47:00Z</dcterms:created>
  <dcterms:modified xsi:type="dcterms:W3CDTF">2022-11-25T08:39:31Z</dcterms:modified>
</cp:coreProperties>
</file>