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3693C43-B23A-4E89-8109-A32F20CAD0A0}">
          <p14:sldIdLst>
            <p14:sldId id="256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98C70-DFAE-40AE-8EB2-7E894A8ECBDA}" v="1" dt="2025-07-03T13:30:19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usz Sroka" userId="f2fc7e88-65d2-4787-bae5-f2b112aa2325" providerId="ADAL" clId="{2B998C70-DFAE-40AE-8EB2-7E894A8ECBDA}"/>
    <pc:docChg chg="undo custSel addSld modSld modSection">
      <pc:chgData name="Janusz Sroka" userId="f2fc7e88-65d2-4787-bae5-f2b112aa2325" providerId="ADAL" clId="{2B998C70-DFAE-40AE-8EB2-7E894A8ECBDA}" dt="2025-07-03T13:31:29.519" v="42" actId="1076"/>
      <pc:docMkLst>
        <pc:docMk/>
      </pc:docMkLst>
      <pc:sldChg chg="modSp mod">
        <pc:chgData name="Janusz Sroka" userId="f2fc7e88-65d2-4787-bae5-f2b112aa2325" providerId="ADAL" clId="{2B998C70-DFAE-40AE-8EB2-7E894A8ECBDA}" dt="2025-07-03T13:31:29.519" v="42" actId="1076"/>
        <pc:sldMkLst>
          <pc:docMk/>
          <pc:sldMk cId="865310693" sldId="256"/>
        </pc:sldMkLst>
        <pc:spChg chg="mod">
          <ac:chgData name="Janusz Sroka" userId="f2fc7e88-65d2-4787-bae5-f2b112aa2325" providerId="ADAL" clId="{2B998C70-DFAE-40AE-8EB2-7E894A8ECBDA}" dt="2025-07-03T13:29:05.236" v="29" actId="1076"/>
          <ac:spMkLst>
            <pc:docMk/>
            <pc:sldMk cId="865310693" sldId="256"/>
            <ac:spMk id="10" creationId="{0A29C57F-8EFB-92CA-9EA7-9119DD1FA1DB}"/>
          </ac:spMkLst>
        </pc:spChg>
        <pc:spChg chg="mod">
          <ac:chgData name="Janusz Sroka" userId="f2fc7e88-65d2-4787-bae5-f2b112aa2325" providerId="ADAL" clId="{2B998C70-DFAE-40AE-8EB2-7E894A8ECBDA}" dt="2025-07-03T13:30:41.134" v="36" actId="1076"/>
          <ac:spMkLst>
            <pc:docMk/>
            <pc:sldMk cId="865310693" sldId="256"/>
            <ac:spMk id="12" creationId="{FA5C6DCB-87F2-86B6-7D19-061D851FFEC0}"/>
          </ac:spMkLst>
        </pc:spChg>
        <pc:spChg chg="mod">
          <ac:chgData name="Janusz Sroka" userId="f2fc7e88-65d2-4787-bae5-f2b112aa2325" providerId="ADAL" clId="{2B998C70-DFAE-40AE-8EB2-7E894A8ECBDA}" dt="2025-07-03T13:28:56.843" v="28" actId="1076"/>
          <ac:spMkLst>
            <pc:docMk/>
            <pc:sldMk cId="865310693" sldId="256"/>
            <ac:spMk id="21" creationId="{42961DBB-58AD-D8F2-49AB-61AE0B492ED0}"/>
          </ac:spMkLst>
        </pc:spChg>
        <pc:grpChg chg="mod">
          <ac:chgData name="Janusz Sroka" userId="f2fc7e88-65d2-4787-bae5-f2b112aa2325" providerId="ADAL" clId="{2B998C70-DFAE-40AE-8EB2-7E894A8ECBDA}" dt="2025-07-03T13:31:25.417" v="41" actId="1076"/>
          <ac:grpSpMkLst>
            <pc:docMk/>
            <pc:sldMk cId="865310693" sldId="256"/>
            <ac:grpSpMk id="4" creationId="{79D6D762-A6C6-FE09-0D61-EDBE87BEAFA2}"/>
          </ac:grpSpMkLst>
        </pc:grpChg>
        <pc:picChg chg="mod">
          <ac:chgData name="Janusz Sroka" userId="f2fc7e88-65d2-4787-bae5-f2b112aa2325" providerId="ADAL" clId="{2B998C70-DFAE-40AE-8EB2-7E894A8ECBDA}" dt="2025-07-03T13:31:29.519" v="42" actId="1076"/>
          <ac:picMkLst>
            <pc:docMk/>
            <pc:sldMk cId="865310693" sldId="256"/>
            <ac:picMk id="3" creationId="{A5DFAD46-54EE-2A57-6D01-B64679B49E7E}"/>
          </ac:picMkLst>
        </pc:picChg>
        <pc:picChg chg="mod">
          <ac:chgData name="Janusz Sroka" userId="f2fc7e88-65d2-4787-bae5-f2b112aa2325" providerId="ADAL" clId="{2B998C70-DFAE-40AE-8EB2-7E894A8ECBDA}" dt="2025-07-03T13:31:12.151" v="39" actId="14100"/>
          <ac:picMkLst>
            <pc:docMk/>
            <pc:sldMk cId="865310693" sldId="256"/>
            <ac:picMk id="5" creationId="{2EFEF366-1958-E6A8-4BF1-3B9DA32C7007}"/>
          </ac:picMkLst>
        </pc:picChg>
        <pc:picChg chg="mod">
          <ac:chgData name="Janusz Sroka" userId="f2fc7e88-65d2-4787-bae5-f2b112aa2325" providerId="ADAL" clId="{2B998C70-DFAE-40AE-8EB2-7E894A8ECBDA}" dt="2025-07-03T13:31:20.357" v="40" actId="14100"/>
          <ac:picMkLst>
            <pc:docMk/>
            <pc:sldMk cId="865310693" sldId="256"/>
            <ac:picMk id="6" creationId="{4C2091D5-3780-9905-A28C-7FD173E6F2A2}"/>
          </ac:picMkLst>
        </pc:picChg>
        <pc:cxnChg chg="mod">
          <ac:chgData name="Janusz Sroka" userId="f2fc7e88-65d2-4787-bae5-f2b112aa2325" providerId="ADAL" clId="{2B998C70-DFAE-40AE-8EB2-7E894A8ECBDA}" dt="2025-07-03T13:30:58.330" v="38" actId="1076"/>
          <ac:cxnSpMkLst>
            <pc:docMk/>
            <pc:sldMk cId="865310693" sldId="256"/>
            <ac:cxnSpMk id="20" creationId="{77ABC6EE-B322-DC29-2CF3-4B910225D772}"/>
          </ac:cxnSpMkLst>
        </pc:cxnChg>
      </pc:sldChg>
      <pc:sldChg chg="modSp mod">
        <pc:chgData name="Janusz Sroka" userId="f2fc7e88-65d2-4787-bae5-f2b112aa2325" providerId="ADAL" clId="{2B998C70-DFAE-40AE-8EB2-7E894A8ECBDA}" dt="2025-07-03T13:27:20.564" v="20" actId="1076"/>
        <pc:sldMkLst>
          <pc:docMk/>
          <pc:sldMk cId="2074369875" sldId="263"/>
        </pc:sldMkLst>
        <pc:spChg chg="mod">
          <ac:chgData name="Janusz Sroka" userId="f2fc7e88-65d2-4787-bae5-f2b112aa2325" providerId="ADAL" clId="{2B998C70-DFAE-40AE-8EB2-7E894A8ECBDA}" dt="2025-07-03T13:27:20.564" v="20" actId="1076"/>
          <ac:spMkLst>
            <pc:docMk/>
            <pc:sldMk cId="2074369875" sldId="263"/>
            <ac:spMk id="4" creationId="{17C72A14-6678-01F7-10AE-22366E99479B}"/>
          </ac:spMkLst>
        </pc:spChg>
      </pc:sldChg>
      <pc:sldChg chg="new">
        <pc:chgData name="Janusz Sroka" userId="f2fc7e88-65d2-4787-bae5-f2b112aa2325" providerId="ADAL" clId="{2B998C70-DFAE-40AE-8EB2-7E894A8ECBDA}" dt="2025-07-03T13:29:28.131" v="30" actId="680"/>
        <pc:sldMkLst>
          <pc:docMk/>
          <pc:sldMk cId="2669882601" sldId="265"/>
        </pc:sldMkLst>
      </pc:sldChg>
      <pc:sldChg chg="new">
        <pc:chgData name="Janusz Sroka" userId="f2fc7e88-65d2-4787-bae5-f2b112aa2325" providerId="ADAL" clId="{2B998C70-DFAE-40AE-8EB2-7E894A8ECBDA}" dt="2025-07-03T13:30:01.324" v="31" actId="680"/>
        <pc:sldMkLst>
          <pc:docMk/>
          <pc:sldMk cId="2411177100" sldId="26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6DEFF3A-BA32-5288-88EC-3766B50DBF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213E451-D69C-5BC0-4FE4-4FA5F46580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49A1F-44BA-47E4-867E-7468A46DB60B}" type="datetimeFigureOut">
              <a:rPr lang="pl-PL" smtClean="0"/>
              <a:t>03.07.2025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4A5E3AF-522E-9DB6-F514-57AEE3A744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0E0F081-9087-0C1B-85CA-3C25F99E33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6EDB1-8DB0-4C06-B261-3074DCC587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720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4F276-924F-4193-A0C0-FE3178D6B609}" type="datetimeFigureOut">
              <a:rPr lang="pl-PL" smtClean="0"/>
              <a:t>03.07.2025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37C86-4E74-43AC-97F8-3C9B522B06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703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C1B3CC-965A-F5DE-9A95-4499A455A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2644E10-F8E3-A6FC-F4F1-5B6A125CC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4B3509-0801-6B22-99AF-651878EAC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8B60-FC85-485F-8796-91860F3B5AD8}" type="datetime1">
              <a:rPr lang="pl-PL" smtClean="0"/>
              <a:t>03.07.2025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528A6F-D830-26DB-3858-71B86AD2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A4974C-CCAC-8DE4-8211-C9C5F8AA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64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F50744-92D7-0B1D-EB33-C5AFF401B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0B4503C-B80A-9476-58D3-402F2DAE6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9112AA4-8BC5-FF39-3E85-7C8F55E2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F7D7-BE01-45C5-AA5F-1C28CD5A2EA3}" type="datetime1">
              <a:rPr lang="pl-PL" smtClean="0"/>
              <a:t>03.07.2025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62F72E-F41A-4118-4D50-7AD6A2F4E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FFD829-1B8D-EFE4-BBE6-454F2EE7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90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D603C46-327C-B3CB-DC79-A95E9C738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23F91DD-F92A-BDEF-E8EB-7E21D6E17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F51A91-505D-3611-01BD-1B004574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1460-FC4F-4E01-B4A0-0060824A3BAD}" type="datetime1">
              <a:rPr lang="pl-PL" smtClean="0"/>
              <a:t>03.07.2025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8F5C9C-4474-135D-D332-480CDB04C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560056-2A28-FE75-93E2-6AF3E664E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727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BEB627-211D-BB3B-743C-C53D9B31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84ECED-0B92-DE0E-EB80-86F86E658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5655E0-FD07-A2A9-011C-3804C2574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5F8A-C003-4A9C-860F-15C830E4F109}" type="datetime1">
              <a:rPr lang="pl-PL" smtClean="0"/>
              <a:t>03.07.2025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FA0BAA-5094-857D-1A8D-93B52DAFD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113CC6-5FFD-9A87-482A-42F6A62AF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875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D1EAA-F589-7274-3EFA-4C6798D26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2FD8F8-A307-4C27-F815-D5288A27B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8519D3-EEE2-2A05-D426-6DA77F88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67DB-F456-49E2-B3F5-08B4D83F0CAF}" type="datetime1">
              <a:rPr lang="pl-PL" smtClean="0"/>
              <a:t>03.07.2025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889AC67-E213-6F55-868D-2755EDE6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E7FF13-9405-41EA-33E8-235C40DD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258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5AC7E7-D2C1-58BC-5710-83D07B47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1F259B-0AD9-FEAC-EF9D-7FD234A2A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5F3EBD6-3EA0-1991-701B-7D80A4F69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B5E3351-50DF-DDF3-DA3A-8D47207F8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8023-50F5-4492-9318-C717EB5EC959}" type="datetime1">
              <a:rPr lang="pl-PL" smtClean="0"/>
              <a:t>03.07.2025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155C426-46C2-E315-B154-CFD6E60B1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BE2A65-2AA9-21E7-9776-A2DECF3E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553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74E0E3-626A-03BD-0CDC-322E34D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CCD6A6E-1728-B0E9-C571-EFAD695B8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B8DBA91-B9ED-C5FD-B715-A4043A69D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EA2360C-58F5-DBAD-5936-6926706FE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FA76C3D-D076-37B6-30E4-D14254D9A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639CBDA-4458-705B-FC81-17DDFC6B0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EEBC-1913-41E5-90B7-40375E5ABED9}" type="datetime1">
              <a:rPr lang="pl-PL" smtClean="0"/>
              <a:t>03.07.2025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13E4BDC-D1FA-E47A-7E1E-2B022619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D26BDDF-5830-90B9-A0C6-E48122C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02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3AADA-7597-8C0B-5A31-92A188EBF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F3CC6C1-802D-60CC-F534-0627E7FA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B62C-5018-4B96-B916-E51AF13C7E33}" type="datetime1">
              <a:rPr lang="pl-PL" smtClean="0"/>
              <a:t>03.07.2025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29C5E7D-9A4F-1341-D6A7-DC8BCEDA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7018F08-8F59-F9E0-E7AD-7E664916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08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798FEAE-2BD5-C2D8-8B25-56CBE667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458D-10D5-4246-BCA6-536E0477195D}" type="datetime1">
              <a:rPr lang="pl-PL" smtClean="0"/>
              <a:t>03.07.2025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6A0882-EC76-5CA4-DB4C-0D648395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E06273-BDCB-A7CB-EF9A-9B87FBB4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263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065E6-F9F8-2221-96CE-A1CCA355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52FE81-4635-D936-44AC-2DC91D3E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E2BB59B-38CE-D79C-1230-6D59373B4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818CF8-3F11-DD92-9DF8-1834707D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5D38-7461-4407-B9C9-28AC3CF2B93C}" type="datetime1">
              <a:rPr lang="pl-PL" smtClean="0"/>
              <a:t>03.07.2025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B94E91A-10A6-C96E-93F3-B1BB62AD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6689E26-14FB-15F8-278C-C484BD70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64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F19F55-108A-6B99-9BAF-F4602AD72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FCC707A-682D-99A0-0552-C5AA2E3DB0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E715F51-50E2-C541-7AFB-60D40AB84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BBBA6C-EA1E-93FF-DAC9-87E54BC4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2BB1-7C9E-4E37-ABCF-01A66A7E1D3B}" type="datetime1">
              <a:rPr lang="pl-PL" smtClean="0"/>
              <a:t>03.07.2025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7BF94D-D525-7083-93F0-E375E3330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4B24246-46E4-BF0C-906C-98C26517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2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A899FF8-A5A9-47F5-54A2-1CB705130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67FB6A-165C-CF54-F360-BD7FD77BF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35CEE7-19C6-99A8-FB4A-E94567716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CB1A8A-DC42-4557-B57D-F9992FC8D354}" type="datetime1">
              <a:rPr lang="pl-PL" smtClean="0"/>
              <a:t>03.07.2025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9A90C9-7133-70F6-C4BA-8C7A497BE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DFC809-0BF9-AAFC-AFE8-9A22221EC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7BB935-9E9C-425D-A26B-4A08BC7D4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64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EFEF366-1958-E6A8-4BF1-3B9DA32C7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629" y="1517600"/>
            <a:ext cx="1103371" cy="172348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4C2091D5-3780-9905-A28C-7FD173E6F2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5" y="4295112"/>
            <a:ext cx="971616" cy="1545752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0A29C57F-8EFB-92CA-9EA7-9119DD1FA1DB}"/>
              </a:ext>
            </a:extLst>
          </p:cNvPr>
          <p:cNvSpPr txBox="1"/>
          <p:nvPr/>
        </p:nvSpPr>
        <p:spPr>
          <a:xfrm>
            <a:off x="1842282" y="809714"/>
            <a:ext cx="7783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noProof="0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A5C6DCB-87F2-86B6-7D19-061D851FFEC0}"/>
              </a:ext>
            </a:extLst>
          </p:cNvPr>
          <p:cNvSpPr txBox="1"/>
          <p:nvPr/>
        </p:nvSpPr>
        <p:spPr>
          <a:xfrm>
            <a:off x="3797838" y="5211409"/>
            <a:ext cx="42252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noProof="0" dirty="0">
                <a:solidFill>
                  <a:schemeClr val="bg1"/>
                </a:solidFill>
              </a:rPr>
              <a:t>International Staff Training Week</a:t>
            </a:r>
            <a:endParaRPr lang="pl-PL" noProof="0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22 – 24 October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2025</a:t>
            </a:r>
          </a:p>
          <a:p>
            <a:pPr algn="ctr"/>
            <a:r>
              <a:rPr lang="en-GB" noProof="0" dirty="0">
                <a:solidFill>
                  <a:schemeClr val="bg1"/>
                </a:solidFill>
              </a:rPr>
              <a:t>Gliwice, Poland</a:t>
            </a:r>
          </a:p>
          <a:p>
            <a:pPr algn="ctr"/>
            <a:endParaRPr lang="en-GB" noProof="0" dirty="0">
              <a:solidFill>
                <a:schemeClr val="bg1"/>
              </a:solidFill>
            </a:endParaRPr>
          </a:p>
        </p:txBody>
      </p: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77ABC6EE-B322-DC29-2CF3-4B910225D772}"/>
              </a:ext>
            </a:extLst>
          </p:cNvPr>
          <p:cNvCxnSpPr/>
          <p:nvPr/>
        </p:nvCxnSpPr>
        <p:spPr>
          <a:xfrm>
            <a:off x="4929404" y="6137786"/>
            <a:ext cx="196215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42961DBB-58AD-D8F2-49AB-61AE0B492ED0}"/>
              </a:ext>
            </a:extLst>
          </p:cNvPr>
          <p:cNvSpPr txBox="1"/>
          <p:nvPr/>
        </p:nvSpPr>
        <p:spPr>
          <a:xfrm>
            <a:off x="1914199" y="2911461"/>
            <a:ext cx="7639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noProof="0" dirty="0">
                <a:solidFill>
                  <a:schemeClr val="bg1"/>
                </a:solidFill>
              </a:rPr>
              <a:t>Speaker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DFAD46-54EE-2A57-6D01-B64679B49E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32845" y="4911512"/>
            <a:ext cx="2124669" cy="599793"/>
          </a:xfrm>
          <a:prstGeom prst="rect">
            <a:avLst/>
          </a:prstGeom>
        </p:spPr>
      </p:pic>
      <p:grpSp>
        <p:nvGrpSpPr>
          <p:cNvPr id="4" name="Grupa 6">
            <a:extLst>
              <a:ext uri="{FF2B5EF4-FFF2-40B4-BE49-F238E27FC236}">
                <a16:creationId xmlns:a16="http://schemas.microsoft.com/office/drawing/2014/main" id="{79D6D762-A6C6-FE09-0D61-EDBE87BEAFA2}"/>
              </a:ext>
            </a:extLst>
          </p:cNvPr>
          <p:cNvGrpSpPr/>
          <p:nvPr/>
        </p:nvGrpSpPr>
        <p:grpSpPr>
          <a:xfrm>
            <a:off x="9836420" y="1941927"/>
            <a:ext cx="2124668" cy="769441"/>
            <a:chOff x="19673226" y="3978214"/>
            <a:chExt cx="4284054" cy="1327524"/>
          </a:xfrm>
        </p:grpSpPr>
        <p:sp>
          <p:nvSpPr>
            <p:cNvPr id="9" name="Prostokąt 5">
              <a:extLst>
                <a:ext uri="{FF2B5EF4-FFF2-40B4-BE49-F238E27FC236}">
                  <a16:creationId xmlns:a16="http://schemas.microsoft.com/office/drawing/2014/main" id="{9F3C6721-3B06-0043-76F9-9B4AF287765B}"/>
                </a:ext>
              </a:extLst>
            </p:cNvPr>
            <p:cNvSpPr/>
            <p:nvPr/>
          </p:nvSpPr>
          <p:spPr>
            <a:xfrm>
              <a:off x="19673226" y="3978214"/>
              <a:ext cx="4284054" cy="13275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1" name="Obraz 4">
              <a:extLst>
                <a:ext uri="{FF2B5EF4-FFF2-40B4-BE49-F238E27FC236}">
                  <a16:creationId xmlns:a16="http://schemas.microsoft.com/office/drawing/2014/main" id="{D7104703-D5DA-DBCA-51BF-077252912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979783" y="4110388"/>
              <a:ext cx="3656529" cy="1103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531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0B876-3216-CC42-326F-082D80C53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45B9D-A8BF-9140-7894-D3B1FB741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C72A14-6678-01F7-10AE-22366E994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70894"/>
            <a:ext cx="4114800" cy="365125"/>
          </a:xfrm>
        </p:spPr>
        <p:txBody>
          <a:bodyPr/>
          <a:lstStyle/>
          <a:p>
            <a:r>
              <a:rPr lang="pl-PL" dirty="0" err="1"/>
              <a:t>ISTW’25</a:t>
            </a:r>
            <a:r>
              <a:rPr lang="pl-PL" dirty="0"/>
              <a:t>                                                                                                                 </a:t>
            </a:r>
            <a:r>
              <a:rPr lang="pl-PL" dirty="0" err="1"/>
              <a:t>SUT</a:t>
            </a:r>
            <a:r>
              <a:rPr lang="pl-PL" dirty="0"/>
              <a:t>, Gliwice, Poland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0FDA0-EA26-7BBD-5BAA-4CD6637C1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436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3370-C66C-1930-3AD3-953859F4C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6CCC1-148E-89C9-DD63-26D346734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88EF74-A28A-F8DC-75DD-247ECA86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473A8-D537-AF4C-94C6-E0D5D4E8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229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EAA97-795D-EADC-A5F1-CC913F3E3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C2E6E-9CD2-5766-9A80-67520AABD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C75377-36C1-B525-C231-C8B1359F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err="1"/>
              <a:t>ISTW’25</a:t>
            </a:r>
            <a:r>
              <a:rPr lang="pl-PL" dirty="0"/>
              <a:t>                                                                                                                 </a:t>
            </a:r>
            <a:r>
              <a:rPr lang="pl-PL" dirty="0" err="1"/>
              <a:t>SUT</a:t>
            </a:r>
            <a:r>
              <a:rPr lang="pl-PL" dirty="0"/>
              <a:t>, Gliwice, Poland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E6021-CD26-3E15-7812-D4D0360F4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988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2482F-1BA7-1F16-8E25-AF524315F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65813-D98E-F0E5-30E0-D1C59C92C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9409FD-AE58-0478-3C1B-CD9B921A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ISTW’25                                                                                                                 SUT, Gliwice, Poland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02EFC2-66B6-A6B3-140A-12CC80671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B935-9E9C-425D-A26B-4A08BC7D4380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1771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42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Motyw pakietu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Janusz Sroka</dc:creator>
  <cp:lastModifiedBy>Janusz Sroka</cp:lastModifiedBy>
  <cp:revision>7</cp:revision>
  <dcterms:created xsi:type="dcterms:W3CDTF">2025-03-10T19:12:16Z</dcterms:created>
  <dcterms:modified xsi:type="dcterms:W3CDTF">2025-07-03T13:31:30Z</dcterms:modified>
</cp:coreProperties>
</file>