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3ACB35-77AC-495B-BFBC-BF44B5A2DA60}" v="40" dt="2025-03-18T19:04:38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usz Sroka" userId="f2fc7e88-65d2-4787-bae5-f2b112aa2325" providerId="ADAL" clId="{5F3ACB35-77AC-495B-BFBC-BF44B5A2DA60}"/>
    <pc:docChg chg="undo custSel addSld delSld modSld modMainMaster">
      <pc:chgData name="Janusz Sroka" userId="f2fc7e88-65d2-4787-bae5-f2b112aa2325" providerId="ADAL" clId="{5F3ACB35-77AC-495B-BFBC-BF44B5A2DA60}" dt="2025-03-18T19:05:17.596" v="512" actId="680"/>
      <pc:docMkLst>
        <pc:docMk/>
      </pc:docMkLst>
      <pc:sldChg chg="modSp mod setBg">
        <pc:chgData name="Janusz Sroka" userId="f2fc7e88-65d2-4787-bae5-f2b112aa2325" providerId="ADAL" clId="{5F3ACB35-77AC-495B-BFBC-BF44B5A2DA60}" dt="2025-03-18T19:05:05.358" v="511" actId="1076"/>
        <pc:sldMkLst>
          <pc:docMk/>
          <pc:sldMk cId="865310693" sldId="256"/>
        </pc:sldMkLst>
        <pc:spChg chg="mod">
          <ac:chgData name="Janusz Sroka" userId="f2fc7e88-65d2-4787-bae5-f2b112aa2325" providerId="ADAL" clId="{5F3ACB35-77AC-495B-BFBC-BF44B5A2DA60}" dt="2025-03-18T19:05:05.358" v="511" actId="1076"/>
          <ac:spMkLst>
            <pc:docMk/>
            <pc:sldMk cId="865310693" sldId="256"/>
            <ac:spMk id="21" creationId="{42961DBB-58AD-D8F2-49AB-61AE0B492ED0}"/>
          </ac:spMkLst>
        </pc:spChg>
      </pc:sldChg>
      <pc:sldChg chg="delSp modSp new del mod setBg">
        <pc:chgData name="Janusz Sroka" userId="f2fc7e88-65d2-4787-bae5-f2b112aa2325" providerId="ADAL" clId="{5F3ACB35-77AC-495B-BFBC-BF44B5A2DA60}" dt="2025-03-18T18:57:27.552" v="305" actId="47"/>
        <pc:sldMkLst>
          <pc:docMk/>
          <pc:sldMk cId="902677805" sldId="257"/>
        </pc:sldMkLst>
        <pc:spChg chg="del">
          <ac:chgData name="Janusz Sroka" userId="f2fc7e88-65d2-4787-bae5-f2b112aa2325" providerId="ADAL" clId="{5F3ACB35-77AC-495B-BFBC-BF44B5A2DA60}" dt="2025-03-18T18:54:04.689" v="290" actId="478"/>
          <ac:spMkLst>
            <pc:docMk/>
            <pc:sldMk cId="902677805" sldId="257"/>
            <ac:spMk id="4" creationId="{F5BFAC76-E492-0EE8-CF52-EDD020B4FBCA}"/>
          </ac:spMkLst>
        </pc:spChg>
        <pc:spChg chg="mod">
          <ac:chgData name="Janusz Sroka" userId="f2fc7e88-65d2-4787-bae5-f2b112aa2325" providerId="ADAL" clId="{5F3ACB35-77AC-495B-BFBC-BF44B5A2DA60}" dt="2025-03-18T18:57:24.655" v="304" actId="6549"/>
          <ac:spMkLst>
            <pc:docMk/>
            <pc:sldMk cId="902677805" sldId="257"/>
            <ac:spMk id="6" creationId="{80CF7C24-4DA3-6696-BB4A-4197F4A1CFA0}"/>
          </ac:spMkLst>
        </pc:spChg>
      </pc:sldChg>
      <pc:sldChg chg="addSp delSp modSp del mod setBg">
        <pc:chgData name="Janusz Sroka" userId="f2fc7e88-65d2-4787-bae5-f2b112aa2325" providerId="ADAL" clId="{5F3ACB35-77AC-495B-BFBC-BF44B5A2DA60}" dt="2025-03-18T18:53:40.769" v="287" actId="47"/>
        <pc:sldMkLst>
          <pc:docMk/>
          <pc:sldMk cId="2667720891" sldId="257"/>
        </pc:sldMkLst>
        <pc:spChg chg="del">
          <ac:chgData name="Janusz Sroka" userId="f2fc7e88-65d2-4787-bae5-f2b112aa2325" providerId="ADAL" clId="{5F3ACB35-77AC-495B-BFBC-BF44B5A2DA60}" dt="2025-03-18T18:44:56.243" v="81" actId="478"/>
          <ac:spMkLst>
            <pc:docMk/>
            <pc:sldMk cId="2667720891" sldId="257"/>
            <ac:spMk id="2" creationId="{2271248E-0E3D-18A0-1ED9-FA618F604938}"/>
          </ac:spMkLst>
        </pc:spChg>
        <pc:spChg chg="del">
          <ac:chgData name="Janusz Sroka" userId="f2fc7e88-65d2-4787-bae5-f2b112aa2325" providerId="ADAL" clId="{5F3ACB35-77AC-495B-BFBC-BF44B5A2DA60}" dt="2025-03-18T18:45:00.147" v="82" actId="478"/>
          <ac:spMkLst>
            <pc:docMk/>
            <pc:sldMk cId="2667720891" sldId="257"/>
            <ac:spMk id="3" creationId="{09AE087E-EB48-047F-E5B7-24199D70072A}"/>
          </ac:spMkLst>
        </pc:spChg>
        <pc:spChg chg="add mod">
          <ac:chgData name="Janusz Sroka" userId="f2fc7e88-65d2-4787-bae5-f2b112aa2325" providerId="ADAL" clId="{5F3ACB35-77AC-495B-BFBC-BF44B5A2DA60}" dt="2025-03-18T18:53:29.652" v="285" actId="20577"/>
          <ac:spMkLst>
            <pc:docMk/>
            <pc:sldMk cId="2667720891" sldId="257"/>
            <ac:spMk id="4" creationId="{27A7E307-A098-5747-76F1-21FF8C4FD728}"/>
          </ac:spMkLst>
        </pc:spChg>
        <pc:spChg chg="del mod">
          <ac:chgData name="Janusz Sroka" userId="f2fc7e88-65d2-4787-bae5-f2b112aa2325" providerId="ADAL" clId="{5F3ACB35-77AC-495B-BFBC-BF44B5A2DA60}" dt="2025-03-18T18:29:08.406" v="9" actId="478"/>
          <ac:spMkLst>
            <pc:docMk/>
            <pc:sldMk cId="2667720891" sldId="257"/>
            <ac:spMk id="4" creationId="{E7A3FF1A-F01F-C740-CBB4-17EA93E424B8}"/>
          </ac:spMkLst>
        </pc:spChg>
        <pc:spChg chg="del mod">
          <ac:chgData name="Janusz Sroka" userId="f2fc7e88-65d2-4787-bae5-f2b112aa2325" providerId="ADAL" clId="{5F3ACB35-77AC-495B-BFBC-BF44B5A2DA60}" dt="2025-03-18T18:30:23.835" v="13" actId="478"/>
          <ac:spMkLst>
            <pc:docMk/>
            <pc:sldMk cId="2667720891" sldId="257"/>
            <ac:spMk id="5" creationId="{48CC91B2-3C48-279A-E85A-9451D7EE46DA}"/>
          </ac:spMkLst>
        </pc:spChg>
        <pc:spChg chg="mod">
          <ac:chgData name="Janusz Sroka" userId="f2fc7e88-65d2-4787-bae5-f2b112aa2325" providerId="ADAL" clId="{5F3ACB35-77AC-495B-BFBC-BF44B5A2DA60}" dt="2025-03-18T18:53:06.757" v="257" actId="255"/>
          <ac:spMkLst>
            <pc:docMk/>
            <pc:sldMk cId="2667720891" sldId="257"/>
            <ac:spMk id="5" creationId="{C2438CC8-1C20-6D28-F564-05A3EDB9766B}"/>
          </ac:spMkLst>
        </pc:spChg>
        <pc:spChg chg="del mod">
          <ac:chgData name="Janusz Sroka" userId="f2fc7e88-65d2-4787-bae5-f2b112aa2325" providerId="ADAL" clId="{5F3ACB35-77AC-495B-BFBC-BF44B5A2DA60}" dt="2025-03-18T18:28:59.624" v="7" actId="478"/>
          <ac:spMkLst>
            <pc:docMk/>
            <pc:sldMk cId="2667720891" sldId="257"/>
            <ac:spMk id="6" creationId="{6DCF2730-7356-64BC-AF49-BDA561E19429}"/>
          </ac:spMkLst>
        </pc:spChg>
        <pc:spChg chg="mod">
          <ac:chgData name="Janusz Sroka" userId="f2fc7e88-65d2-4787-bae5-f2b112aa2325" providerId="ADAL" clId="{5F3ACB35-77AC-495B-BFBC-BF44B5A2DA60}" dt="2025-03-18T18:32:46.995" v="20" actId="113"/>
          <ac:spMkLst>
            <pc:docMk/>
            <pc:sldMk cId="2667720891" sldId="257"/>
            <ac:spMk id="8" creationId="{A2D37E63-981F-8C46-331E-2F6D56E277A2}"/>
          </ac:spMkLst>
        </pc:spChg>
      </pc:sldChg>
      <pc:sldChg chg="new del">
        <pc:chgData name="Janusz Sroka" userId="f2fc7e88-65d2-4787-bae5-f2b112aa2325" providerId="ADAL" clId="{5F3ACB35-77AC-495B-BFBC-BF44B5A2DA60}" dt="2025-03-18T18:30:06.866" v="11" actId="47"/>
        <pc:sldMkLst>
          <pc:docMk/>
          <pc:sldMk cId="15063197" sldId="258"/>
        </pc:sldMkLst>
      </pc:sldChg>
      <pc:sldChg chg="new del">
        <pc:chgData name="Janusz Sroka" userId="f2fc7e88-65d2-4787-bae5-f2b112aa2325" providerId="ADAL" clId="{5F3ACB35-77AC-495B-BFBC-BF44B5A2DA60}" dt="2025-03-18T18:54:19.369" v="292" actId="47"/>
        <pc:sldMkLst>
          <pc:docMk/>
          <pc:sldMk cId="1622569127" sldId="258"/>
        </pc:sldMkLst>
      </pc:sldChg>
      <pc:sldChg chg="modSp new add del mod">
        <pc:chgData name="Janusz Sroka" userId="f2fc7e88-65d2-4787-bae5-f2b112aa2325" providerId="ADAL" clId="{5F3ACB35-77AC-495B-BFBC-BF44B5A2DA60}" dt="2025-03-18T19:04:28.522" v="509" actId="47"/>
        <pc:sldMkLst>
          <pc:docMk/>
          <pc:sldMk cId="1790739636" sldId="258"/>
        </pc:sldMkLst>
        <pc:spChg chg="mod">
          <ac:chgData name="Janusz Sroka" userId="f2fc7e88-65d2-4787-bae5-f2b112aa2325" providerId="ADAL" clId="{5F3ACB35-77AC-495B-BFBC-BF44B5A2DA60}" dt="2025-03-18T19:00:54.998" v="383" actId="20577"/>
          <ac:spMkLst>
            <pc:docMk/>
            <pc:sldMk cId="1790739636" sldId="258"/>
            <ac:spMk id="5" creationId="{A2E912FC-D81C-B362-3DAB-95BA896E6629}"/>
          </ac:spMkLst>
        </pc:spChg>
      </pc:sldChg>
      <pc:sldChg chg="new del">
        <pc:chgData name="Janusz Sroka" userId="f2fc7e88-65d2-4787-bae5-f2b112aa2325" providerId="ADAL" clId="{5F3ACB35-77AC-495B-BFBC-BF44B5A2DA60}" dt="2025-03-18T18:53:42.937" v="288" actId="47"/>
        <pc:sldMkLst>
          <pc:docMk/>
          <pc:sldMk cId="2453275600" sldId="258"/>
        </pc:sldMkLst>
      </pc:sldChg>
      <pc:sldChg chg="new del setBg">
        <pc:chgData name="Janusz Sroka" userId="f2fc7e88-65d2-4787-bae5-f2b112aa2325" providerId="ADAL" clId="{5F3ACB35-77AC-495B-BFBC-BF44B5A2DA60}" dt="2025-03-18T18:40:33.665" v="27" actId="47"/>
        <pc:sldMkLst>
          <pc:docMk/>
          <pc:sldMk cId="2804672151" sldId="258"/>
        </pc:sldMkLst>
      </pc:sldChg>
      <pc:sldChg chg="new del setBg">
        <pc:chgData name="Janusz Sroka" userId="f2fc7e88-65d2-4787-bae5-f2b112aa2325" providerId="ADAL" clId="{5F3ACB35-77AC-495B-BFBC-BF44B5A2DA60}" dt="2025-03-18T18:52:08.648" v="255" actId="47"/>
        <pc:sldMkLst>
          <pc:docMk/>
          <pc:sldMk cId="3007617663" sldId="258"/>
        </pc:sldMkLst>
      </pc:sldChg>
      <pc:sldChg chg="new del">
        <pc:chgData name="Janusz Sroka" userId="f2fc7e88-65d2-4787-bae5-f2b112aa2325" providerId="ADAL" clId="{5F3ACB35-77AC-495B-BFBC-BF44B5A2DA60}" dt="2025-03-18T18:30:26.035" v="14" actId="47"/>
        <pc:sldMkLst>
          <pc:docMk/>
          <pc:sldMk cId="3477256700" sldId="258"/>
        </pc:sldMkLst>
      </pc:sldChg>
      <pc:sldChg chg="new del">
        <pc:chgData name="Janusz Sroka" userId="f2fc7e88-65d2-4787-bae5-f2b112aa2325" providerId="ADAL" clId="{5F3ACB35-77AC-495B-BFBC-BF44B5A2DA60}" dt="2025-03-18T18:32:22.333" v="17" actId="47"/>
        <pc:sldMkLst>
          <pc:docMk/>
          <pc:sldMk cId="3905020732" sldId="258"/>
        </pc:sldMkLst>
      </pc:sldChg>
      <pc:sldChg chg="new del">
        <pc:chgData name="Janusz Sroka" userId="f2fc7e88-65d2-4787-bae5-f2b112aa2325" providerId="ADAL" clId="{5F3ACB35-77AC-495B-BFBC-BF44B5A2DA60}" dt="2025-03-18T18:32:35.719" v="19" actId="47"/>
        <pc:sldMkLst>
          <pc:docMk/>
          <pc:sldMk cId="4251028514" sldId="258"/>
        </pc:sldMkLst>
      </pc:sldChg>
      <pc:sldChg chg="modSp new mod">
        <pc:chgData name="Janusz Sroka" userId="f2fc7e88-65d2-4787-bae5-f2b112aa2325" providerId="ADAL" clId="{5F3ACB35-77AC-495B-BFBC-BF44B5A2DA60}" dt="2025-03-18T19:01:54.931" v="500" actId="20577"/>
        <pc:sldMkLst>
          <pc:docMk/>
          <pc:sldMk cId="80884051" sldId="259"/>
        </pc:sldMkLst>
        <pc:spChg chg="mod">
          <ac:chgData name="Janusz Sroka" userId="f2fc7e88-65d2-4787-bae5-f2b112aa2325" providerId="ADAL" clId="{5F3ACB35-77AC-495B-BFBC-BF44B5A2DA60}" dt="2025-03-18T19:01:54.931" v="500" actId="20577"/>
          <ac:spMkLst>
            <pc:docMk/>
            <pc:sldMk cId="80884051" sldId="259"/>
            <ac:spMk id="4" creationId="{B5593C4A-9995-CE44-AA27-52C1ACC02D94}"/>
          </ac:spMkLst>
        </pc:spChg>
      </pc:sldChg>
      <pc:sldChg chg="new del">
        <pc:chgData name="Janusz Sroka" userId="f2fc7e88-65d2-4787-bae5-f2b112aa2325" providerId="ADAL" clId="{5F3ACB35-77AC-495B-BFBC-BF44B5A2DA60}" dt="2025-03-18T19:01:02.510" v="384" actId="47"/>
        <pc:sldMkLst>
          <pc:docMk/>
          <pc:sldMk cId="272564868" sldId="259"/>
        </pc:sldMkLst>
      </pc:sldChg>
      <pc:sldChg chg="new del">
        <pc:chgData name="Janusz Sroka" userId="f2fc7e88-65d2-4787-bae5-f2b112aa2325" providerId="ADAL" clId="{5F3ACB35-77AC-495B-BFBC-BF44B5A2DA60}" dt="2025-03-18T19:04:17.610" v="506" actId="680"/>
        <pc:sldMkLst>
          <pc:docMk/>
          <pc:sldMk cId="550519645" sldId="260"/>
        </pc:sldMkLst>
      </pc:sldChg>
      <pc:sldChg chg="new">
        <pc:chgData name="Janusz Sroka" userId="f2fc7e88-65d2-4787-bae5-f2b112aa2325" providerId="ADAL" clId="{5F3ACB35-77AC-495B-BFBC-BF44B5A2DA60}" dt="2025-03-18T19:04:44.202" v="510" actId="680"/>
        <pc:sldMkLst>
          <pc:docMk/>
          <pc:sldMk cId="3708247579" sldId="260"/>
        </pc:sldMkLst>
      </pc:sldChg>
      <pc:sldChg chg="new">
        <pc:chgData name="Janusz Sroka" userId="f2fc7e88-65d2-4787-bae5-f2b112aa2325" providerId="ADAL" clId="{5F3ACB35-77AC-495B-BFBC-BF44B5A2DA60}" dt="2025-03-18T19:05:17.596" v="512" actId="680"/>
        <pc:sldMkLst>
          <pc:docMk/>
          <pc:sldMk cId="3540456252" sldId="261"/>
        </pc:sldMkLst>
      </pc:sldChg>
      <pc:sldMasterChg chg="setBg modSldLayout">
        <pc:chgData name="Janusz Sroka" userId="f2fc7e88-65d2-4787-bae5-f2b112aa2325" providerId="ADAL" clId="{5F3ACB35-77AC-495B-BFBC-BF44B5A2DA60}" dt="2025-03-18T18:57:17.571" v="303"/>
        <pc:sldMasterMkLst>
          <pc:docMk/>
          <pc:sldMasterMk cId="477648750" sldId="2147483648"/>
        </pc:sldMasterMkLst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3247648901" sldId="2147483649"/>
          </pc:sldLayoutMkLst>
        </pc:sldLayoutChg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468757864" sldId="2147483650"/>
          </pc:sldLayoutMkLst>
        </pc:sldLayoutChg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4222586078" sldId="2147483651"/>
          </pc:sldLayoutMkLst>
        </pc:sldLayoutChg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3375536733" sldId="2147483652"/>
          </pc:sldLayoutMkLst>
        </pc:sldLayoutChg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2414024187" sldId="2147483653"/>
          </pc:sldLayoutMkLst>
        </pc:sldLayoutChg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3780088868" sldId="2147483654"/>
          </pc:sldLayoutMkLst>
        </pc:sldLayoutChg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3512634114" sldId="2147483655"/>
          </pc:sldLayoutMkLst>
        </pc:sldLayoutChg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2632640797" sldId="2147483656"/>
          </pc:sldLayoutMkLst>
        </pc:sldLayoutChg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103420947" sldId="2147483657"/>
          </pc:sldLayoutMkLst>
        </pc:sldLayoutChg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1727908730" sldId="2147483658"/>
          </pc:sldLayoutMkLst>
        </pc:sldLayoutChg>
        <pc:sldLayoutChg chg="setBg">
          <pc:chgData name="Janusz Sroka" userId="f2fc7e88-65d2-4787-bae5-f2b112aa2325" providerId="ADAL" clId="{5F3ACB35-77AC-495B-BFBC-BF44B5A2DA60}" dt="2025-03-18T18:57:17.571" v="303"/>
          <pc:sldLayoutMkLst>
            <pc:docMk/>
            <pc:sldMasterMk cId="477648750" sldId="2147483648"/>
            <pc:sldLayoutMk cId="437271901" sldId="214748365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46DEFF3A-BA32-5288-88EC-3766B50DBF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213E451-D69C-5BC0-4FE4-4FA5F46580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49A1F-44BA-47E4-867E-7468A46DB60B}" type="datetimeFigureOut">
              <a:rPr lang="pl-PL" smtClean="0"/>
              <a:t>18.03.2025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4A5E3AF-522E-9DB6-F514-57AEE3A744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0E0F081-9087-0C1B-85CA-3C25F99E33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6EDB1-8DB0-4C06-B261-3074DCC58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2720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4F276-924F-4193-A0C0-FE3178D6B609}" type="datetimeFigureOut">
              <a:rPr lang="pl-PL" smtClean="0"/>
              <a:t>18.03.2025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37C86-4E74-43AC-97F8-3C9B522B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703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C1B3CC-965A-F5DE-9A95-4499A455A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2644E10-F8E3-A6FC-F4F1-5B6A125CC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34B3509-0801-6B22-99AF-651878EAC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D01F-EEDD-4FB3-B174-875148034581}" type="datetime1">
              <a:rPr lang="pl-PL" smtClean="0"/>
              <a:t>18.03.2025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528A6F-D830-26DB-3858-71B86AD20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AA4974C-CCAC-8DE4-8211-C9C5F8AA6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64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F50744-92D7-0B1D-EB33-C5AFF401B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0B4503C-B80A-9476-58D3-402F2DAE6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9112AA4-8BC5-FF39-3E85-7C8F55E2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2830-7FB1-4D8A-91BB-1793EA8FABD9}" type="datetime1">
              <a:rPr lang="pl-PL" smtClean="0"/>
              <a:t>18.03.2025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C62F72E-F41A-4118-4D50-7AD6A2F4E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FFD829-1B8D-EFE4-BBE6-454F2EE7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90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D603C46-327C-B3CB-DC79-A95E9C738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23F91DD-F92A-BDEF-E8EB-7E21D6E17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F51A91-505D-3611-01BD-1B004574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6E13-DD21-47DA-B1E4-34883F0389A4}" type="datetime1">
              <a:rPr lang="pl-PL" smtClean="0"/>
              <a:t>18.03.2025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8F5C9C-4474-135D-D332-480CDB04C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560056-2A28-FE75-93E2-6AF3E664E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727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BEB627-211D-BB3B-743C-C53D9B313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84ECED-0B92-DE0E-EB80-86F86E658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85655E0-FD07-A2A9-011C-3804C257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A4FA-23BA-4E27-AD5C-80C33154491A}" type="datetime1">
              <a:rPr lang="pl-PL" smtClean="0"/>
              <a:t>18.03.2025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FA0BAA-5094-857D-1A8D-93B52DAFD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113CC6-5FFD-9A87-482A-42F6A62AF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875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D1EAA-F589-7274-3EFA-4C6798D26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2FD8F8-A307-4C27-F815-D5288A27B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F8519D3-EEE2-2A05-D426-6DA77F88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A1FF-D45B-462D-A990-A965416CD8B4}" type="datetime1">
              <a:rPr lang="pl-PL" smtClean="0"/>
              <a:t>18.03.2025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889AC67-E213-6F55-868D-2755EDE6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FE7FF13-9405-41EA-33E8-235C40DD2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258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5AC7E7-D2C1-58BC-5710-83D07B472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1F259B-0AD9-FEAC-EF9D-7FD234A2A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5F3EBD6-3EA0-1991-701B-7D80A4F69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B5E3351-50DF-DDF3-DA3A-8D47207F8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E10C-EDED-4D55-9A3C-8CEFDA0EBF90}" type="datetime1">
              <a:rPr lang="pl-PL" smtClean="0"/>
              <a:t>18.03.2025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155C426-46C2-E315-B154-CFD6E60B1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7BE2A65-2AA9-21E7-9776-A2DECF3E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553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74E0E3-626A-03BD-0CDC-322E34D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CCD6A6E-1728-B0E9-C571-EFAD695B8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B8DBA91-B9ED-C5FD-B715-A4043A69D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EA2360C-58F5-DBAD-5936-6926706FE3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FA76C3D-D076-37B6-30E4-D14254D9A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639CBDA-4458-705B-FC81-17DDFC6B0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BD52-61C3-4510-B8A5-F544477CC190}" type="datetime1">
              <a:rPr lang="pl-PL" smtClean="0"/>
              <a:t>18.03.2025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13E4BDC-D1FA-E47A-7E1E-2B022619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D26BDDF-5830-90B9-A0C6-E48122C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02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A3AADA-7597-8C0B-5A31-92A188EBF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F3CC6C1-802D-60CC-F534-0627E7FA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9654-6AFD-4749-9BC4-110C97A4B994}" type="datetime1">
              <a:rPr lang="pl-PL" smtClean="0"/>
              <a:t>18.03.2025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29C5E7D-9A4F-1341-D6A7-DC8BCEDA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7018F08-8F59-F9E0-E7AD-7E664916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08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798FEAE-2BD5-C2D8-8B25-56CBE667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07C3-D84F-4D85-B9A5-081C50D77C8C}" type="datetime1">
              <a:rPr lang="pl-PL" smtClean="0"/>
              <a:t>18.03.2025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6A0882-EC76-5CA4-DB4C-0D648395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E06273-BDCB-A7CB-EF9A-9B87FBB4C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263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065E6-F9F8-2221-96CE-A1CCA355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52FE81-4635-D936-44AC-2DC91D3E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E2BB59B-38CE-D79C-1230-6D59373B4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818CF8-3F11-DD92-9DF8-1834707D0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1C97-0745-4841-ACD6-4B684223CED4}" type="datetime1">
              <a:rPr lang="pl-PL" smtClean="0"/>
              <a:t>18.03.2025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B94E91A-10A6-C96E-93F3-B1BB62AD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6689E26-14FB-15F8-278C-C484BD70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64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F19F55-108A-6B99-9BAF-F4602AD72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FCC707A-682D-99A0-0552-C5AA2E3DB0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E715F51-50E2-C541-7AFB-60D40AB84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4BBBA6C-EA1E-93FF-DAC9-87E54BC4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A769-4C9A-42C9-ADD7-8FCB46937FA2}" type="datetime1">
              <a:rPr lang="pl-PL" smtClean="0"/>
              <a:t>18.03.2025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7BF94D-D525-7083-93F0-E375E3330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4B24246-46E4-BF0C-906C-98C26517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2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A899FF8-A5A9-47F5-54A2-1CB705130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67FB6A-165C-CF54-F360-BD7FD77BF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35CEE7-19C6-99A8-FB4A-E94567716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7A2DF8-9E2B-48F7-8B78-82A67A3ECE10}" type="datetime1">
              <a:rPr lang="pl-PL" smtClean="0"/>
              <a:t>18.03.2025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9A90C9-7133-70F6-C4BA-8C7A497BE2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DFC809-0BF9-AAFC-AFE8-9A22221EC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764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EFEF366-1958-E6A8-4BF1-3B9DA32C7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27" y="425432"/>
            <a:ext cx="892347" cy="139386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4C2091D5-3780-9905-A28C-7FD173E6F2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27" y="2244725"/>
            <a:ext cx="892347" cy="141964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44C137A1-0CBF-D2D5-E1E8-9BE4F57A208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85" y="481739"/>
            <a:ext cx="1434688" cy="1281245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000ACC57-3CED-068E-6394-FC1B0C8B2CA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186959"/>
            <a:ext cx="1005432" cy="1323004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0A29C57F-8EFB-92CA-9EA7-9119DD1FA1DB}"/>
              </a:ext>
            </a:extLst>
          </p:cNvPr>
          <p:cNvSpPr txBox="1"/>
          <p:nvPr/>
        </p:nvSpPr>
        <p:spPr>
          <a:xfrm>
            <a:off x="3065301" y="699240"/>
            <a:ext cx="55190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noProof="0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Title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A5C6DCB-87F2-86B6-7D19-061D851FFEC0}"/>
              </a:ext>
            </a:extLst>
          </p:cNvPr>
          <p:cNvSpPr txBox="1"/>
          <p:nvPr/>
        </p:nvSpPr>
        <p:spPr>
          <a:xfrm>
            <a:off x="3882797" y="5457735"/>
            <a:ext cx="3743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noProof="0" dirty="0">
                <a:solidFill>
                  <a:schemeClr val="bg1"/>
                </a:solidFill>
              </a:rPr>
              <a:t>International Staff Training Week</a:t>
            </a:r>
          </a:p>
          <a:p>
            <a:pPr algn="ctr"/>
            <a:r>
              <a:rPr lang="en-GB" noProof="0" dirty="0">
                <a:solidFill>
                  <a:schemeClr val="bg1"/>
                </a:solidFill>
              </a:rPr>
              <a:t>Gliwice, Poland</a:t>
            </a:r>
          </a:p>
          <a:p>
            <a:pPr algn="ctr"/>
            <a:r>
              <a:rPr lang="en-GB" noProof="0" dirty="0">
                <a:solidFill>
                  <a:schemeClr val="bg1"/>
                </a:solidFill>
              </a:rPr>
              <a:t>22 – 24 October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en-GB" noProof="0" dirty="0">
                <a:solidFill>
                  <a:schemeClr val="bg1"/>
                </a:solidFill>
              </a:rPr>
              <a:t>2025</a:t>
            </a:r>
          </a:p>
          <a:p>
            <a:pPr algn="ctr"/>
            <a:endParaRPr lang="en-GB" noProof="0" dirty="0">
              <a:solidFill>
                <a:schemeClr val="bg1"/>
              </a:solidFill>
            </a:endParaRPr>
          </a:p>
        </p:txBody>
      </p: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id="{77ABC6EE-B322-DC29-2CF3-4B910225D772}"/>
              </a:ext>
            </a:extLst>
          </p:cNvPr>
          <p:cNvCxnSpPr/>
          <p:nvPr/>
        </p:nvCxnSpPr>
        <p:spPr>
          <a:xfrm>
            <a:off x="4773384" y="6415768"/>
            <a:ext cx="196215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42961DBB-58AD-D8F2-49AB-61AE0B492ED0}"/>
              </a:ext>
            </a:extLst>
          </p:cNvPr>
          <p:cNvSpPr txBox="1"/>
          <p:nvPr/>
        </p:nvSpPr>
        <p:spPr>
          <a:xfrm>
            <a:off x="4652962" y="3584227"/>
            <a:ext cx="2886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0" dirty="0">
                <a:solidFill>
                  <a:schemeClr val="bg1"/>
                </a:solidFill>
              </a:rPr>
              <a:t>Speaker’s name</a:t>
            </a:r>
          </a:p>
        </p:txBody>
      </p:sp>
    </p:spTree>
    <p:extLst>
      <p:ext uri="{BB962C8B-B14F-4D97-AF65-F5344CB8AC3E}">
        <p14:creationId xmlns:p14="http://schemas.microsoft.com/office/powerpoint/2010/main" val="86531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35853-C7EB-EAF2-FE31-91D0F050C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EC896-8D01-481A-3AE9-50634E3E7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93C4A-9995-CE44-AA27-52C1ACC0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err="1"/>
              <a:t>ISTW’25</a:t>
            </a:r>
            <a:r>
              <a:rPr lang="pl-PL" dirty="0"/>
              <a:t>                                                                                                                 </a:t>
            </a:r>
            <a:r>
              <a:rPr lang="pl-PL" dirty="0" err="1"/>
              <a:t>SUT</a:t>
            </a:r>
            <a:r>
              <a:rPr lang="pl-PL" dirty="0"/>
              <a:t>, Gliwice, Poland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ED809-0A7D-F65D-7A7C-67AFB04F1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88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946F3-427A-AD74-1E99-045BE7ABE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1FC35-5EFE-BF24-01AA-A385FAE29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DB96B-1193-F8AB-1F11-226F5497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3904-24CF-6A58-F1D9-9D57FD785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824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C24F2-0E44-DC0D-9747-5D67AF852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00A13-D523-1C1F-BCC8-6FCB8979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960E84-43F0-A279-40A6-831D052F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CA672-052A-AB26-CA74-A3F0F3EA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045625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36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Motyw pakietu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Janusz Sroka</dc:creator>
  <cp:lastModifiedBy>Janusz Sroka</cp:lastModifiedBy>
  <cp:revision>6</cp:revision>
  <dcterms:created xsi:type="dcterms:W3CDTF">2025-03-10T19:12:16Z</dcterms:created>
  <dcterms:modified xsi:type="dcterms:W3CDTF">2025-03-18T19:05:28Z</dcterms:modified>
</cp:coreProperties>
</file>