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AED"/>
          </a:solidFill>
        </a:fill>
      </a:tcStyle>
    </a:wholeTbl>
    <a:band1H>
      <a:tcStyle>
        <a:tcBdr/>
        <a:fill>
          <a:solidFill>
            <a:srgbClr val="CCD2D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2D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156082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15608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6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zegorz Studziński" userId="bcb33a13-83b2-4123-8a92-46f4f57e92b5" providerId="ADAL" clId="{24D97B46-C6F6-4EA0-ABF6-8B7AE8CFCA1C}"/>
    <pc:docChg chg="undo custSel addSld delSld modSld modMainMaster">
      <pc:chgData name="Grzegorz Studziński" userId="bcb33a13-83b2-4123-8a92-46f4f57e92b5" providerId="ADAL" clId="{24D97B46-C6F6-4EA0-ABF6-8B7AE8CFCA1C}" dt="2025-12-04T11:47:32.550" v="667" actId="20577"/>
      <pc:docMkLst>
        <pc:docMk/>
      </pc:docMkLst>
      <pc:sldChg chg="addSp delSp modSp mod">
        <pc:chgData name="Grzegorz Studziński" userId="bcb33a13-83b2-4123-8a92-46f4f57e92b5" providerId="ADAL" clId="{24D97B46-C6F6-4EA0-ABF6-8B7AE8CFCA1C}" dt="2025-11-27T08:07:29.927" v="583" actId="1076"/>
        <pc:sldMkLst>
          <pc:docMk/>
          <pc:sldMk cId="0" sldId="256"/>
        </pc:sldMkLst>
        <pc:spChg chg="mod">
          <ac:chgData name="Grzegorz Studziński" userId="bcb33a13-83b2-4123-8a92-46f4f57e92b5" providerId="ADAL" clId="{24D97B46-C6F6-4EA0-ABF6-8B7AE8CFCA1C}" dt="2025-11-27T08:07:29.927" v="583" actId="1076"/>
          <ac:spMkLst>
            <pc:docMk/>
            <pc:sldMk cId="0" sldId="256"/>
            <ac:spMk id="5" creationId="{DE9DB9FF-255F-C26E-9DCE-19FFEBBD3969}"/>
          </ac:spMkLst>
        </pc:spChg>
        <pc:picChg chg="mod">
          <ac:chgData name="Grzegorz Studziński" userId="bcb33a13-83b2-4123-8a92-46f4f57e92b5" providerId="ADAL" clId="{24D97B46-C6F6-4EA0-ABF6-8B7AE8CFCA1C}" dt="2025-11-27T08:07:26.211" v="582" actId="1076"/>
          <ac:picMkLst>
            <pc:docMk/>
            <pc:sldMk cId="0" sldId="256"/>
            <ac:picMk id="4" creationId="{0F73E752-9479-B91C-1155-A39770F8FFC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2-04T11:47:09.991" v="629" actId="13926"/>
        <pc:sldMkLst>
          <pc:docMk/>
          <pc:sldMk cId="0" sldId="257"/>
        </pc:sldMkLst>
        <pc:spChg chg="add mod">
          <ac:chgData name="Grzegorz Studziński" userId="bcb33a13-83b2-4123-8a92-46f4f57e92b5" providerId="ADAL" clId="{24D97B46-C6F6-4EA0-ABF6-8B7AE8CFCA1C}" dt="2025-11-24T12:18:36.520" v="18" actId="1076"/>
          <ac:spMkLst>
            <pc:docMk/>
            <pc:sldMk cId="0" sldId="257"/>
            <ac:spMk id="8" creationId="{66F26CA4-A9FE-4768-AFCF-8825E5AF699A}"/>
          </ac:spMkLst>
        </pc:spChg>
        <pc:graphicFrameChg chg="mod modGraphic">
          <ac:chgData name="Grzegorz Studziński" userId="bcb33a13-83b2-4123-8a92-46f4f57e92b5" providerId="ADAL" clId="{24D97B46-C6F6-4EA0-ABF6-8B7AE8CFCA1C}" dt="2025-12-04T11:47:09.991" v="629" actId="13926"/>
          <ac:graphicFrameMkLst>
            <pc:docMk/>
            <pc:sldMk cId="0" sldId="257"/>
            <ac:graphicFrameMk id="3" creationId="{B667B427-98E4-356A-5638-1CF8B764B76D}"/>
          </ac:graphicFrameMkLst>
        </pc:graphicFrameChg>
        <pc:picChg chg="mod">
          <ac:chgData name="Grzegorz Studziński" userId="bcb33a13-83b2-4123-8a92-46f4f57e92b5" providerId="ADAL" clId="{24D97B46-C6F6-4EA0-ABF6-8B7AE8CFCA1C}" dt="2025-11-24T12:19:45.003" v="43" actId="14100"/>
          <ac:picMkLst>
            <pc:docMk/>
            <pc:sldMk cId="0" sldId="257"/>
            <ac:picMk id="4" creationId="{F0451FA7-1E11-0ED7-A7A4-8C00FB75D8E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2-04T11:47:32.550" v="667" actId="20577"/>
        <pc:sldMkLst>
          <pc:docMk/>
          <pc:sldMk cId="0" sldId="258"/>
        </pc:sldMkLst>
        <pc:spChg chg="mod">
          <ac:chgData name="Grzegorz Studziński" userId="bcb33a13-83b2-4123-8a92-46f4f57e92b5" providerId="ADAL" clId="{24D97B46-C6F6-4EA0-ABF6-8B7AE8CFCA1C}" dt="2025-11-24T12:25:39.799" v="217" actId="20577"/>
          <ac:spMkLst>
            <pc:docMk/>
            <pc:sldMk cId="0" sldId="258"/>
            <ac:spMk id="3" creationId="{94A2A5B0-D8DE-0251-9239-9DC9C6C37543}"/>
          </ac:spMkLst>
        </pc:spChg>
        <pc:spChg chg="mod">
          <ac:chgData name="Grzegorz Studziński" userId="bcb33a13-83b2-4123-8a92-46f4f57e92b5" providerId="ADAL" clId="{24D97B46-C6F6-4EA0-ABF6-8B7AE8CFCA1C}" dt="2025-12-04T11:47:32.550" v="667" actId="20577"/>
          <ac:spMkLst>
            <pc:docMk/>
            <pc:sldMk cId="0" sldId="258"/>
            <ac:spMk id="5" creationId="{F57DA5E7-FE5D-28B9-B827-2B1FE31DD51B}"/>
          </ac:spMkLst>
        </pc:spChg>
        <pc:spChg chg="add mod">
          <ac:chgData name="Grzegorz Studziński" userId="bcb33a13-83b2-4123-8a92-46f4f57e92b5" providerId="ADAL" clId="{24D97B46-C6F6-4EA0-ABF6-8B7AE8CFCA1C}" dt="2025-11-24T12:18:40.423" v="19"/>
          <ac:spMkLst>
            <pc:docMk/>
            <pc:sldMk cId="0" sldId="258"/>
            <ac:spMk id="6" creationId="{34590884-2BED-3A1F-136D-E0DCABB0CCBE}"/>
          </ac:spMkLst>
        </pc:spChg>
        <pc:picChg chg="add mod">
          <ac:chgData name="Grzegorz Studziński" userId="bcb33a13-83b2-4123-8a92-46f4f57e92b5" providerId="ADAL" clId="{24D97B46-C6F6-4EA0-ABF6-8B7AE8CFCA1C}" dt="2025-11-24T12:19:48.458" v="44"/>
          <ac:picMkLst>
            <pc:docMk/>
            <pc:sldMk cId="0" sldId="258"/>
            <ac:picMk id="7" creationId="{7F2D38B8-8BE5-22A4-BBAF-1C1E501D8892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5:55.248" v="219" actId="14100"/>
        <pc:sldMkLst>
          <pc:docMk/>
          <pc:sldMk cId="0" sldId="259"/>
        </pc:sldMkLst>
        <pc:spChg chg="mod">
          <ac:chgData name="Grzegorz Studziński" userId="bcb33a13-83b2-4123-8a92-46f4f57e92b5" providerId="ADAL" clId="{24D97B46-C6F6-4EA0-ABF6-8B7AE8CFCA1C}" dt="2025-11-24T12:25:55.248" v="219" actId="14100"/>
          <ac:spMkLst>
            <pc:docMk/>
            <pc:sldMk cId="0" sldId="259"/>
            <ac:spMk id="5" creationId="{9FDEF38B-40C1-7FA0-DF3F-6EBCEA7860C6}"/>
          </ac:spMkLst>
        </pc:spChg>
        <pc:spChg chg="add mod">
          <ac:chgData name="Grzegorz Studziński" userId="bcb33a13-83b2-4123-8a92-46f4f57e92b5" providerId="ADAL" clId="{24D97B46-C6F6-4EA0-ABF6-8B7AE8CFCA1C}" dt="2025-11-24T12:18:49.128" v="21"/>
          <ac:spMkLst>
            <pc:docMk/>
            <pc:sldMk cId="0" sldId="259"/>
            <ac:spMk id="6" creationId="{AE8CC9DA-CB04-ADEA-8E30-DDE907015B5E}"/>
          </ac:spMkLst>
        </pc:spChg>
        <pc:picChg chg="add mod">
          <ac:chgData name="Grzegorz Studziński" userId="bcb33a13-83b2-4123-8a92-46f4f57e92b5" providerId="ADAL" clId="{24D97B46-C6F6-4EA0-ABF6-8B7AE8CFCA1C}" dt="2025-11-24T12:19:50.267" v="45"/>
          <ac:picMkLst>
            <pc:docMk/>
            <pc:sldMk cId="0" sldId="259"/>
            <ac:picMk id="7" creationId="{1470F636-6551-1537-B209-B5075FF2CF32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6:05.663" v="220" actId="14100"/>
        <pc:sldMkLst>
          <pc:docMk/>
          <pc:sldMk cId="0" sldId="260"/>
        </pc:sldMkLst>
        <pc:spChg chg="mod">
          <ac:chgData name="Grzegorz Studziński" userId="bcb33a13-83b2-4123-8a92-46f4f57e92b5" providerId="ADAL" clId="{24D97B46-C6F6-4EA0-ABF6-8B7AE8CFCA1C}" dt="2025-11-24T12:26:05.663" v="220" actId="14100"/>
          <ac:spMkLst>
            <pc:docMk/>
            <pc:sldMk cId="0" sldId="260"/>
            <ac:spMk id="5" creationId="{2C75A0EE-7E89-67CF-1546-DC7133491F6F}"/>
          </ac:spMkLst>
        </pc:spChg>
        <pc:spChg chg="add mod">
          <ac:chgData name="Grzegorz Studziński" userId="bcb33a13-83b2-4123-8a92-46f4f57e92b5" providerId="ADAL" clId="{24D97B46-C6F6-4EA0-ABF6-8B7AE8CFCA1C}" dt="2025-11-24T12:18:53.962" v="24"/>
          <ac:spMkLst>
            <pc:docMk/>
            <pc:sldMk cId="0" sldId="260"/>
            <ac:spMk id="6" creationId="{F4964F0E-E525-3D77-E681-4BD94D927F27}"/>
          </ac:spMkLst>
        </pc:spChg>
        <pc:picChg chg="add mod">
          <ac:chgData name="Grzegorz Studziński" userId="bcb33a13-83b2-4123-8a92-46f4f57e92b5" providerId="ADAL" clId="{24D97B46-C6F6-4EA0-ABF6-8B7AE8CFCA1C}" dt="2025-11-24T12:19:52.014" v="46"/>
          <ac:picMkLst>
            <pc:docMk/>
            <pc:sldMk cId="0" sldId="260"/>
            <ac:picMk id="7" creationId="{F5C64A30-E826-0E79-EB5D-2ECF7C4B08A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18.014" v="239" actId="14100"/>
        <pc:sldMkLst>
          <pc:docMk/>
          <pc:sldMk cId="0" sldId="261"/>
        </pc:sldMkLst>
        <pc:spChg chg="mod">
          <ac:chgData name="Grzegorz Studziński" userId="bcb33a13-83b2-4123-8a92-46f4f57e92b5" providerId="ADAL" clId="{24D97B46-C6F6-4EA0-ABF6-8B7AE8CFCA1C}" dt="2025-11-24T12:27:18.014" v="239" actId="14100"/>
          <ac:spMkLst>
            <pc:docMk/>
            <pc:sldMk cId="0" sldId="261"/>
            <ac:spMk id="5" creationId="{44AAD2D1-EC54-8A9F-1A3F-3637DEF5B713}"/>
          </ac:spMkLst>
        </pc:spChg>
        <pc:spChg chg="add mod">
          <ac:chgData name="Grzegorz Studziński" userId="bcb33a13-83b2-4123-8a92-46f4f57e92b5" providerId="ADAL" clId="{24D97B46-C6F6-4EA0-ABF6-8B7AE8CFCA1C}" dt="2025-11-24T12:18:57.578" v="26"/>
          <ac:spMkLst>
            <pc:docMk/>
            <pc:sldMk cId="0" sldId="261"/>
            <ac:spMk id="6" creationId="{DF4C9A71-EC94-9E1D-448C-3210717C62C1}"/>
          </ac:spMkLst>
        </pc:spChg>
        <pc:picChg chg="add mod">
          <ac:chgData name="Grzegorz Studziński" userId="bcb33a13-83b2-4123-8a92-46f4f57e92b5" providerId="ADAL" clId="{24D97B46-C6F6-4EA0-ABF6-8B7AE8CFCA1C}" dt="2025-11-24T12:19:54.157" v="47"/>
          <ac:picMkLst>
            <pc:docMk/>
            <pc:sldMk cId="0" sldId="261"/>
            <ac:picMk id="7" creationId="{027AEC61-22AB-E313-6E7A-D3A24F580050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48.355" v="251" actId="20577"/>
        <pc:sldMkLst>
          <pc:docMk/>
          <pc:sldMk cId="0" sldId="262"/>
        </pc:sldMkLst>
        <pc:spChg chg="mod">
          <ac:chgData name="Grzegorz Studziński" userId="bcb33a13-83b2-4123-8a92-46f4f57e92b5" providerId="ADAL" clId="{24D97B46-C6F6-4EA0-ABF6-8B7AE8CFCA1C}" dt="2025-11-24T12:27:48.355" v="251" actId="20577"/>
          <ac:spMkLst>
            <pc:docMk/>
            <pc:sldMk cId="0" sldId="262"/>
            <ac:spMk id="3" creationId="{2E7C2929-2C5B-AAA6-59C8-AF1CB753DEEC}"/>
          </ac:spMkLst>
        </pc:spChg>
        <pc:spChg chg="mod">
          <ac:chgData name="Grzegorz Studziński" userId="bcb33a13-83b2-4123-8a92-46f4f57e92b5" providerId="ADAL" clId="{24D97B46-C6F6-4EA0-ABF6-8B7AE8CFCA1C}" dt="2025-11-24T12:27:44.557" v="241" actId="14100"/>
          <ac:spMkLst>
            <pc:docMk/>
            <pc:sldMk cId="0" sldId="262"/>
            <ac:spMk id="5" creationId="{9D5804BB-8CB2-3A21-893B-2DF6822B4324}"/>
          </ac:spMkLst>
        </pc:spChg>
        <pc:spChg chg="add mod">
          <ac:chgData name="Grzegorz Studziński" userId="bcb33a13-83b2-4123-8a92-46f4f57e92b5" providerId="ADAL" clId="{24D97B46-C6F6-4EA0-ABF6-8B7AE8CFCA1C}" dt="2025-11-24T12:18:59.914" v="27"/>
          <ac:spMkLst>
            <pc:docMk/>
            <pc:sldMk cId="0" sldId="262"/>
            <ac:spMk id="6" creationId="{EAA727C8-79EB-181E-C26A-3E4592E7DED9}"/>
          </ac:spMkLst>
        </pc:spChg>
        <pc:picChg chg="add mod">
          <ac:chgData name="Grzegorz Studziński" userId="bcb33a13-83b2-4123-8a92-46f4f57e92b5" providerId="ADAL" clId="{24D97B46-C6F6-4EA0-ABF6-8B7AE8CFCA1C}" dt="2025-11-24T12:19:56.045" v="48"/>
          <ac:picMkLst>
            <pc:docMk/>
            <pc:sldMk cId="0" sldId="262"/>
            <ac:picMk id="7" creationId="{B5F253A3-375B-1566-CF31-A6317CD33441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58.119" v="252" actId="14100"/>
        <pc:sldMkLst>
          <pc:docMk/>
          <pc:sldMk cId="0" sldId="263"/>
        </pc:sldMkLst>
        <pc:spChg chg="mod">
          <ac:chgData name="Grzegorz Studziński" userId="bcb33a13-83b2-4123-8a92-46f4f57e92b5" providerId="ADAL" clId="{24D97B46-C6F6-4EA0-ABF6-8B7AE8CFCA1C}" dt="2025-11-24T12:27:58.119" v="252" actId="14100"/>
          <ac:spMkLst>
            <pc:docMk/>
            <pc:sldMk cId="0" sldId="263"/>
            <ac:spMk id="5" creationId="{2397F9B9-EFE2-D609-44C9-AEB52C5CC2A4}"/>
          </ac:spMkLst>
        </pc:spChg>
        <pc:spChg chg="add mod">
          <ac:chgData name="Grzegorz Studziński" userId="bcb33a13-83b2-4123-8a92-46f4f57e92b5" providerId="ADAL" clId="{24D97B46-C6F6-4EA0-ABF6-8B7AE8CFCA1C}" dt="2025-11-24T12:19:04.622" v="30"/>
          <ac:spMkLst>
            <pc:docMk/>
            <pc:sldMk cId="0" sldId="263"/>
            <ac:spMk id="6" creationId="{76FCCEB6-056A-84FA-5F61-23BE80129EAD}"/>
          </ac:spMkLst>
        </pc:spChg>
        <pc:picChg chg="add mod">
          <ac:chgData name="Grzegorz Studziński" userId="bcb33a13-83b2-4123-8a92-46f4f57e92b5" providerId="ADAL" clId="{24D97B46-C6F6-4EA0-ABF6-8B7AE8CFCA1C}" dt="2025-11-24T12:19:57.671" v="49"/>
          <ac:picMkLst>
            <pc:docMk/>
            <pc:sldMk cId="0" sldId="263"/>
            <ac:picMk id="7" creationId="{EE360453-23F3-508F-2049-5E66CE6C8ECC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8:17.003" v="269" actId="27636"/>
        <pc:sldMkLst>
          <pc:docMk/>
          <pc:sldMk cId="0" sldId="264"/>
        </pc:sldMkLst>
        <pc:spChg chg="mod">
          <ac:chgData name="Grzegorz Studziński" userId="bcb33a13-83b2-4123-8a92-46f4f57e92b5" providerId="ADAL" clId="{24D97B46-C6F6-4EA0-ABF6-8B7AE8CFCA1C}" dt="2025-11-24T12:28:17.003" v="269" actId="27636"/>
          <ac:spMkLst>
            <pc:docMk/>
            <pc:sldMk cId="0" sldId="264"/>
            <ac:spMk id="3" creationId="{18C0D2D8-C617-36DE-791B-48EC1B80ACB3}"/>
          </ac:spMkLst>
        </pc:spChg>
        <pc:spChg chg="mod">
          <ac:chgData name="Grzegorz Studziński" userId="bcb33a13-83b2-4123-8a92-46f4f57e92b5" providerId="ADAL" clId="{24D97B46-C6F6-4EA0-ABF6-8B7AE8CFCA1C}" dt="2025-11-24T12:28:09.938" v="253" actId="14100"/>
          <ac:spMkLst>
            <pc:docMk/>
            <pc:sldMk cId="0" sldId="264"/>
            <ac:spMk id="5" creationId="{3011F673-086D-74E9-4A70-974DDCF40009}"/>
          </ac:spMkLst>
        </pc:spChg>
        <pc:spChg chg="add mod">
          <ac:chgData name="Grzegorz Studziński" userId="bcb33a13-83b2-4123-8a92-46f4f57e92b5" providerId="ADAL" clId="{24D97B46-C6F6-4EA0-ABF6-8B7AE8CFCA1C}" dt="2025-11-24T12:19:08.318" v="32"/>
          <ac:spMkLst>
            <pc:docMk/>
            <pc:sldMk cId="0" sldId="264"/>
            <ac:spMk id="6" creationId="{D0C08C6F-EAE9-DC6E-30D2-21879B44C101}"/>
          </ac:spMkLst>
        </pc:spChg>
        <pc:picChg chg="add mod">
          <ac:chgData name="Grzegorz Studziński" userId="bcb33a13-83b2-4123-8a92-46f4f57e92b5" providerId="ADAL" clId="{24D97B46-C6F6-4EA0-ABF6-8B7AE8CFCA1C}" dt="2025-11-24T12:19:59.620" v="50"/>
          <ac:picMkLst>
            <pc:docMk/>
            <pc:sldMk cId="0" sldId="264"/>
            <ac:picMk id="7" creationId="{4014D48E-F413-1A07-73BC-838CF1E14FC6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8:23.662" v="270" actId="14100"/>
        <pc:sldMkLst>
          <pc:docMk/>
          <pc:sldMk cId="0" sldId="265"/>
        </pc:sldMkLst>
        <pc:spChg chg="mod">
          <ac:chgData name="Grzegorz Studziński" userId="bcb33a13-83b2-4123-8a92-46f4f57e92b5" providerId="ADAL" clId="{24D97B46-C6F6-4EA0-ABF6-8B7AE8CFCA1C}" dt="2025-11-24T12:28:23.662" v="270" actId="14100"/>
          <ac:spMkLst>
            <pc:docMk/>
            <pc:sldMk cId="0" sldId="265"/>
            <ac:spMk id="5" creationId="{2D481097-D7B0-9500-FB7A-2098C6DAB5C0}"/>
          </ac:spMkLst>
        </pc:spChg>
        <pc:spChg chg="add mod">
          <ac:chgData name="Grzegorz Studziński" userId="bcb33a13-83b2-4123-8a92-46f4f57e92b5" providerId="ADAL" clId="{24D97B46-C6F6-4EA0-ABF6-8B7AE8CFCA1C}" dt="2025-11-24T12:19:10.983" v="34"/>
          <ac:spMkLst>
            <pc:docMk/>
            <pc:sldMk cId="0" sldId="265"/>
            <ac:spMk id="6" creationId="{989C052D-DFF2-F08A-9445-714BB5881DCA}"/>
          </ac:spMkLst>
        </pc:spChg>
        <pc:picChg chg="add mod">
          <ac:chgData name="Grzegorz Studziński" userId="bcb33a13-83b2-4123-8a92-46f4f57e92b5" providerId="ADAL" clId="{24D97B46-C6F6-4EA0-ABF6-8B7AE8CFCA1C}" dt="2025-11-24T12:20:01.934" v="51"/>
          <ac:picMkLst>
            <pc:docMk/>
            <pc:sldMk cId="0" sldId="265"/>
            <ac:picMk id="7" creationId="{7A98DABB-1A1B-B60D-64B4-E01E7E7F259E}"/>
          </ac:picMkLst>
        </pc:picChg>
      </pc:sldChg>
      <pc:sldMasterChg chg="addSp modSp">
        <pc:chgData name="Grzegorz Studziński" userId="bcb33a13-83b2-4123-8a92-46f4f57e92b5" providerId="ADAL" clId="{24D97B46-C6F6-4EA0-ABF6-8B7AE8CFCA1C}" dt="2025-11-24T12:17:37.168" v="10"/>
        <pc:sldMasterMkLst>
          <pc:docMk/>
          <pc:sldMasterMk cId="0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10D6E6-B04F-7153-CC94-D03786B6839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A805CB9-D4E4-2422-801C-8AAA835959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BAF77A-4265-318F-8322-7FE1D648AB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5B996F-85BA-46FB-B312-D2C5D109D7C8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D2B550-7D64-4B64-9246-C9AA24DE618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199D4E-4541-204E-0DCB-6063FD9769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3B6660-2001-453F-B4BF-B9409DDCA47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334558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DFE18-2BC4-0018-4AFE-CE07A96D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8CB3373-76CF-EA40-DCCA-503D832D2D2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BF5723-1B76-C8BF-F09B-8CCA96E967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CBE1F4-5F2E-45AE-BA7D-4E49D420C118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AB3E931-4813-2838-56B3-C0439DE56EF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21A8F8-CDC9-74A1-C8E7-019FCAE7A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4DB57F-DBCE-4DD9-AA8D-6C7E8034433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01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D9585BE-FF21-154C-0160-2213D838529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36D284-1580-5ECC-413B-76AD6ACC3F4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92792C-586E-C22A-86F1-C6E48405D19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80C91-7D14-4362-8200-23BC52F3833B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B7A633-533C-4ABD-B12D-FDBB622270B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A1F434-BF20-F958-84F7-63E093D901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97E72F-33D3-4E71-A542-DB0720D025D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77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DE9DDF-9EDD-9053-F05B-8AA3B596A5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F77225-7C33-548E-DAF0-7FE5ABADB7A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A17B3D-D828-7CC4-1816-E23A1F85D5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0B0183-C382-47EA-990F-B8593042900A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E7BA27-3550-EF38-7CC4-1910E96CDF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572F33F-91B6-4E47-D040-A6E03D14CE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4FE5D2-F2DF-442E-85CE-2A75AA88F95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70503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F5CCF6-119F-F65E-F2BF-3B6CF68F1D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F7F52F7-6A6B-7DDD-E84D-F16271C179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547287-B7BC-D3EA-8672-F05888F4406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E6C11B-C94A-45E2-8157-6361E1D28D0F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6421F5-B42B-F621-699E-BCF75EE75E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9B900CE-CF46-E210-96A4-EC181B711A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967348-FB06-4D74-9209-62CEA34B239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01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7E39E1-17E7-D991-C36F-3A8DF2D8AE6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735584-A6F5-DB9D-2C13-7779125EC4E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568B37C-4D09-A5A5-62FA-37F0172BFB3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B3223B7-FA3C-090D-AC0F-B572FB4519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2305D-BF1F-40BC-A440-1D985AB9B317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F24F056-F7AB-C3D8-18FE-63C4174A7F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AC4356E-6FA5-2B82-DDC2-83CDBB16A7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4B5376-AA45-45EE-9F80-10D9B4D8E62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006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C8E6A-4880-108D-5EA2-CA740EA62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A1948A-0225-4C73-43DB-B9DECEF7B7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59CACD-209C-86EB-F3E3-F82082F4B5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0AC3A93-5CBA-A061-292F-3AD74260C93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1D82B6A-ECBE-B0BB-3E08-9174B4C4B87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B1BBC88-41AA-2E0F-85BF-82D9D521CD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774563-4456-4BC2-A7EB-2AF3A16272D1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FEC916D-E9A7-538B-AB43-EA440C1E78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EF16DA9-9BF5-4DC1-049B-38E200A141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940BCE-365E-4AE3-BE22-878F514A690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958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6A4A8-C61F-DB1B-1BB5-B85C706A05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3CD15BC-B822-F3B4-ED63-9CDBE571C3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1A3B4B-0F60-4F29-841D-828931620A87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9810C4E-52ED-8032-CFE8-386261BB0E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1444250-8EC9-2ACF-91AF-172C660C96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DA627D-086A-471F-B870-7E8CB8586E2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924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6096296-9C4C-2E5F-7136-887D7D78DBB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D37C94-0949-402B-BDB4-4AEF0FD3DD7E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E77D612-D875-DB2D-C5D9-0B70FF15C9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7CB172-1660-2464-19DA-3371607EF9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4CF39D-DBD0-4530-8B73-0AB59AFF897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16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E06CF6-94AC-4519-CE4A-DD9ED47A9A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6A4EB9-5905-380C-A70D-34318E3BDF9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9D43562-5112-AC55-DA3D-A35835A7EB0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D67BF7B-D200-904A-1189-6B62DAA436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2F3F2B-AE1D-49C5-B779-1B3CEB604E2B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99557D6-699A-2834-C51E-4F51184153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0E51EBD-A81D-F2D8-A1EC-4DF4C5DF1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A53087-8490-483B-8727-62863A483FE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884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6E1EEC-566A-0A84-0A2D-A274A772C6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2EF0EED-C567-926B-1BB5-DE8993D6E6D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8405F61-1BB7-60C7-1527-D2777BFA503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51AED22-460E-84D3-8FA9-5202649BCBC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EFC0DB-1344-4789-9EE0-9584EA82B8D4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95DB8B9-CBF0-1A30-3573-B07D68033C5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48A601D-C2BF-2D7B-233A-670D30C98A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6B4037-7EF7-496B-8FA9-C6351A8E249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4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DC8DB99-D8E5-BA8D-D5E8-41258B61A1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A9BCFB-C60C-6BB2-876A-4FECBF34B5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B0C109-1311-1B35-AA45-9EF4E1AD526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E51AB64-9633-454F-A11B-DA702288AEF1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14E401-9B7D-98B3-439F-608AF8CFA86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BB3463-A272-DD1C-286F-7971E0E3DD0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9C3D805C-FEE9-49DB-BA8E-DCA99CC4EC62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pl-P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CD492025-16CF-EE0C-3AE1-0A547DE6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6C9AB370-AF53-842C-EC15-710683A2F8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8982" y="4230096"/>
            <a:ext cx="4150580" cy="1800160"/>
          </a:xfrm>
        </p:spPr>
        <p:txBody>
          <a:bodyPr anchor="t"/>
          <a:lstStyle/>
          <a:p>
            <a:pPr lvl="0" algn="r"/>
            <a:br>
              <a:rPr lang="pl-PL" sz="2200"/>
            </a:br>
            <a:br>
              <a:rPr lang="pl-PL" sz="2200"/>
            </a:br>
            <a:br>
              <a:rPr lang="pl-PL" sz="2200"/>
            </a:br>
            <a:br>
              <a:rPr lang="pl-PL" sz="2200"/>
            </a:br>
            <a:endParaRPr lang="pl-PL" sz="2200"/>
          </a:p>
        </p:txBody>
      </p:sp>
      <p:pic>
        <p:nvPicPr>
          <p:cNvPr id="4" name="Obraz 5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0F73E752-9479-B91C-1155-A39770F8F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90" y="728919"/>
            <a:ext cx="11139778" cy="15317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DE9DB9FF-255F-C26E-9DCE-19FFEBBD396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982" y="2636495"/>
            <a:ext cx="10737122" cy="1800160"/>
          </a:xfrm>
        </p:spPr>
        <p:txBody>
          <a:bodyPr anchorCtr="1"/>
          <a:lstStyle/>
          <a:p>
            <a:pPr marL="0" lvl="0" indent="0" algn="ctr">
              <a:buNone/>
            </a:pPr>
            <a:endParaRPr lang="pl-PL" sz="2400" dirty="0"/>
          </a:p>
          <a:p>
            <a:pPr marL="0" lvl="0" indent="0" algn="ctr">
              <a:buNone/>
            </a:pPr>
            <a:r>
              <a:rPr lang="pl-PL" sz="2400" dirty="0"/>
              <a:t>Załącznik nr 4 do Regulaminu: Wzór prezentacji przed Komitetem Inwestycyjnym</a:t>
            </a:r>
          </a:p>
          <a:p>
            <a:pPr marL="0" lvl="0" indent="0" algn="ctr">
              <a:buNone/>
            </a:pPr>
            <a:endParaRPr lang="pl-PL" sz="1400" dirty="0"/>
          </a:p>
          <a:p>
            <a:pPr marL="0" lvl="0" indent="0" algn="ctr">
              <a:buNone/>
            </a:pPr>
            <a:r>
              <a:rPr lang="pl-PL" sz="14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B226129-C466-25ED-D4E4-4EB1DC662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 flipH="1">
            <a:off x="0" y="6406112"/>
            <a:ext cx="12191996" cy="46177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104862"/>
              </a:gs>
            </a:gsLst>
            <a:lin ang="150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D7B06BD-9FE4-0C8B-631C-2C546069E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 flipH="1">
            <a:off x="8115300" y="6406112"/>
            <a:ext cx="4076696" cy="464396"/>
          </a:xfrm>
          <a:prstGeom prst="rect">
            <a:avLst/>
          </a:prstGeom>
          <a:gradFill>
            <a:gsLst>
              <a:gs pos="0">
                <a:srgbClr val="000000">
                  <a:alpha val="31000"/>
                </a:srgbClr>
              </a:gs>
              <a:gs pos="100000">
                <a:srgbClr val="156082"/>
              </a:gs>
            </a:gsLst>
            <a:lin ang="132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284D35-1E81-47DB-889B-B7BC47BB9C6F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CF83E25E-3716-5B54-844D-14B1B13EB9B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Podsumowanie: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D481097-D7B0-9500-FB7A-2098C6DAB5C0}"/>
              </a:ext>
            </a:extLst>
          </p:cNvPr>
          <p:cNvSpPr txBox="1"/>
          <p:nvPr/>
        </p:nvSpPr>
        <p:spPr>
          <a:xfrm>
            <a:off x="1524003" y="1628372"/>
            <a:ext cx="155257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89C052D-DFF2-F08A-9445-714BB5881DCA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7A98DABB-1A1B-B60D-64B4-E01E7E7F2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E26CCF-B444-6CBD-5D71-F0C865618B5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27352" y="2567708"/>
            <a:ext cx="9144000" cy="2387598"/>
          </a:xfrm>
        </p:spPr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667B427-98E4-356A-5638-1CF8B764B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918782"/>
              </p:ext>
            </p:extLst>
          </p:nvPr>
        </p:nvGraphicFramePr>
        <p:xfrm>
          <a:off x="1200150" y="719669"/>
          <a:ext cx="10186984" cy="36982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255527">
                  <a:extLst>
                    <a:ext uri="{9D8B030D-6E8A-4147-A177-3AD203B41FA5}">
                      <a16:colId xmlns:a16="http://schemas.microsoft.com/office/drawing/2014/main" val="3000585166"/>
                    </a:ext>
                  </a:extLst>
                </a:gridCol>
                <a:gridCol w="5931457">
                  <a:extLst>
                    <a:ext uri="{9D8B030D-6E8A-4147-A177-3AD203B41FA5}">
                      <a16:colId xmlns:a16="http://schemas.microsoft.com/office/drawing/2014/main" val="2746792884"/>
                    </a:ext>
                  </a:extLst>
                </a:gridCol>
              </a:tblGrid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600" dirty="0"/>
                        <a:t>Nazwa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pl-PL" sz="1600" dirty="0"/>
                        <a:t>Wypełnia Zespół badawczy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9005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Tytuł Rozwiązania: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441889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Nr nadany Rozwiązaniu zgodnie z wewnętrznymi regulacjami Uczelni (informację można uzyskać od Zespołu Projektowego):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07830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Rodzaj rozwiązania: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6819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i="1" dirty="0"/>
                        <a:t>Konsorcjant, u którego zgłoszono Wniosek: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63219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Imię i nazwisko Główny wykonawca pracy B+R+I: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344386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Jednostka </a:t>
                      </a:r>
                      <a:r>
                        <a:rPr lang="pl-PL" sz="1400" i="1"/>
                        <a:t>organizacyjna Konsorcjanta:</a:t>
                      </a:r>
                      <a:endParaRPr lang="pl-PL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31359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Planowana wartość Pracy B+R+I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30098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Data zgłoszenia Wniosku: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097743"/>
                  </a:ext>
                </a:extLst>
              </a:tr>
            </a:tbl>
          </a:graphicData>
        </a:graphic>
      </p:graphicFrame>
      <p:pic>
        <p:nvPicPr>
          <p:cNvPr id="4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F0451FA7-1E11-0ED7-A7A4-8C00FB75D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66F26CA4-A9FE-4768-AFCF-8825E5AF699A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989E5B-817F-59D8-E3E4-F78883FE322A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endParaRPr lang="pl-PL" sz="3200" dirty="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94A2A5B0-D8DE-0251-9239-9DC9C6C3754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 dirty="0"/>
              <a:t>Dane zespołu Badawczego: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F57DA5E7-FE5D-28B9-B827-2B1FE31DD51B}"/>
              </a:ext>
            </a:extLst>
          </p:cNvPr>
          <p:cNvSpPr txBox="1"/>
          <p:nvPr/>
        </p:nvSpPr>
        <p:spPr>
          <a:xfrm>
            <a:off x="1524003" y="1045568"/>
            <a:ext cx="2714622" cy="37359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  <a:endParaRPr lang="pl-PL" sz="2400" dirty="0">
              <a:solidFill>
                <a:srgbClr val="000000"/>
              </a:solidFill>
              <a:latin typeface="Aptos"/>
            </a:endParaRPr>
          </a:p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/>
              <a:t>Główny wykonawca pracy B+R+I: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/>
              <a:t>Pozostały skład Zespołu: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24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4590884-2BED-3A1F-136D-E0DCABB0CCBE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7F2D38B8-8BE5-22A4-BBAF-1C1E501D8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A8EA97-AF95-AADA-B78D-9686DB736846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3763A22E-A0B2-CB08-9D6F-AA96C750000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Opis Rozwiązania: 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9FDEF38B-40C1-7FA0-DF3F-6EBCEA7860C6}"/>
              </a:ext>
            </a:extLst>
          </p:cNvPr>
          <p:cNvSpPr txBox="1"/>
          <p:nvPr/>
        </p:nvSpPr>
        <p:spPr>
          <a:xfrm>
            <a:off x="1524003" y="1628372"/>
            <a:ext cx="13906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E8CC9DA-CB04-ADEA-8E30-DDE907015B5E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1470F636-6551-1537-B209-B5075FF2C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57BB0C-5824-2E49-AD29-5B5683D1E730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03926F1B-29BF-CC00-3F7A-2FBB80228D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Korzyści z wdrożenia: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C75A0EE-7E89-67CF-1546-DC7133491F6F}"/>
              </a:ext>
            </a:extLst>
          </p:cNvPr>
          <p:cNvSpPr txBox="1"/>
          <p:nvPr/>
        </p:nvSpPr>
        <p:spPr>
          <a:xfrm>
            <a:off x="1524003" y="1628372"/>
            <a:ext cx="122872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4964F0E-E525-3D77-E681-4BD94D927F27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F5C64A30-E826-0E79-EB5D-2ECF7C4B0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AB4AFB-F277-E98E-2D6A-87FD3CF56559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D0A896F5-0641-B859-F8D0-206ED983E8F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Zastosowania Rozwiązania: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44AAD2D1-EC54-8A9F-1A3F-3637DEF5B713}"/>
              </a:ext>
            </a:extLst>
          </p:cNvPr>
          <p:cNvSpPr txBox="1"/>
          <p:nvPr/>
        </p:nvSpPr>
        <p:spPr>
          <a:xfrm>
            <a:off x="1524003" y="1628372"/>
            <a:ext cx="1301153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F4C9A71-EC94-9E1D-448C-3210717C62C1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027AEC61-22AB-E313-6E7A-D3A24F580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DBE52-AC9E-7CF9-A4E7-4903D2B8B70E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2E7C2929-2C5B-AAA6-59C8-AF1CB753DEE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 dirty="0"/>
              <a:t>Poziom gotowości TRL i BRL / zapotrzebowanie rynku: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9D5804BB-8CB2-3A21-893B-2DF6822B4324}"/>
              </a:ext>
            </a:extLst>
          </p:cNvPr>
          <p:cNvSpPr txBox="1"/>
          <p:nvPr/>
        </p:nvSpPr>
        <p:spPr>
          <a:xfrm>
            <a:off x="1524003" y="1628372"/>
            <a:ext cx="16573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AA727C8-79EB-181E-C26A-3E4592E7DED9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B5F253A3-375B-1566-CF31-A6317CD33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A949F2-691F-A053-6B16-F0A6F801C3E1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97E34707-183D-75E1-D2C4-091126FA44C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Planowane działania / kamienie milowe: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397F9B9-EFE2-D609-44C9-AEB52C5CC2A4}"/>
              </a:ext>
            </a:extLst>
          </p:cNvPr>
          <p:cNvSpPr txBox="1"/>
          <p:nvPr/>
        </p:nvSpPr>
        <p:spPr>
          <a:xfrm>
            <a:off x="1524003" y="1628372"/>
            <a:ext cx="140017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6FCCEB6-056A-84FA-5F61-23BE80129EAD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EE360453-23F3-508F-2049-5E66CE6C8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60C4FD-12F0-CBEA-6572-870BF72DC50F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endParaRPr lang="pl-PL" sz="3200" dirty="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18C0D2D8-C617-36DE-791B-48EC1B80ACB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sz="2800" b="1" dirty="0"/>
              <a:t>Informacje dodatkowe / partnerzy gospodarczy / promocja: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3011F673-086D-74E9-4A70-974DDCF40009}"/>
              </a:ext>
            </a:extLst>
          </p:cNvPr>
          <p:cNvSpPr txBox="1"/>
          <p:nvPr/>
        </p:nvSpPr>
        <p:spPr>
          <a:xfrm>
            <a:off x="1524003" y="1628372"/>
            <a:ext cx="15430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0C08C6F-EAE9-DC6E-30D2-21879B44C101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4014D48E-F413-1A07-73BC-838CF1E14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530</Words>
  <Application>Microsoft Office PowerPoint</Application>
  <PresentationFormat>Panoramiczny</PresentationFormat>
  <Paragraphs>51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Motyw pakietu Office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PT Komentarze</dc:creator>
  <cp:lastModifiedBy>Grzegorz Studziński</cp:lastModifiedBy>
  <cp:revision>1</cp:revision>
  <dcterms:created xsi:type="dcterms:W3CDTF">2025-10-19T10:53:52Z</dcterms:created>
  <dcterms:modified xsi:type="dcterms:W3CDTF">2025-12-04T11:47:36Z</dcterms:modified>
</cp:coreProperties>
</file>