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 userDrawn="1">
          <p15:clr>
            <a:srgbClr val="A4A3A4"/>
          </p15:clr>
        </p15:guide>
        <p15:guide id="2" pos="121" userDrawn="1">
          <p15:clr>
            <a:srgbClr val="A4A3A4"/>
          </p15:clr>
        </p15:guide>
        <p15:guide id="3" pos="7559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a Grabowicz" initials="MG" lastIdx="3" clrIdx="0">
    <p:extLst>
      <p:ext uri="{19B8F6BF-5375-455C-9EA6-DF929625EA0E}">
        <p15:presenceInfo xmlns:p15="http://schemas.microsoft.com/office/powerpoint/2012/main" userId="S::marta.grabowicz@wum.edu.pl::cdeb22bf-588a-43d4-9bfc-b268ca870d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72" y="254"/>
      </p:cViewPr>
      <p:guideLst>
        <p:guide orient="horz" pos="73"/>
        <p:guide pos="121"/>
        <p:guide pos="7559"/>
        <p:guide orient="horz" pos="42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CC28D-B2AF-4F3A-9EA3-9F88F764D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7E363-9F9E-4350-A5D9-4AD208C94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3AA22-8D61-4668-9B04-C4017CDC0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4088F-F318-45F0-BEE3-6C817BFB6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B9DFD-2F69-4176-8630-603C5F3A4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7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2C19A-9923-4F41-B969-7C714EF5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F6CB4-A2B0-40F2-A6ED-853B8BEC2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C51C5-2EE4-4E9A-B33D-849AACD2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CDFB0-76C4-43CF-97ED-E3A19394E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EF897-77D6-42D9-BE83-1B0760AA1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91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471B06-358E-41E1-8288-A4EFAAFC6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13B7D-715A-4648-ADD4-7707F0238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75B5-7212-46AF-9492-8FBB32637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1C372-CE14-4832-9D9A-B8C201FB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1EFA0-59D0-4685-B3F0-19A9C55C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183BB-9AD3-4915-99BB-4A285B84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079DF-CB96-461D-AA4E-B8A9A10E1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5266C-3FED-41F7-A9E3-F3FED073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AFB57-8686-4C24-9CBC-7FD260357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627E3-9F95-4D6D-818D-DAFA32E0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97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F8426-877D-4508-884E-3E5D0B01A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20CB2-D2F5-4505-B507-54204CEBD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DA432-2EDF-4044-9171-FCF75988E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D4E14-3903-41C6-881C-EC33F3AD6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35DAB-3C18-43BC-9704-3002DFF4D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08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A178B-558A-4F40-A66B-A6FFF38B9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6F67F-82C7-417F-8979-FF5CF58BA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009DF-9547-4195-901E-E7945B23F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35AED-0DEC-46E9-9F59-465085F1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68AEF-DF6F-4BC7-A726-9FBAD5FF4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2AC6A-D528-447F-97B7-8E3C0F2BB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99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AC09D-D697-4633-AB75-2FFB8D5B6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5E480-3325-4D7A-9913-2C18ED130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03FE6-5F81-49F3-8B84-997F2F7EC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7CFBBE-6204-4772-BD9A-922BEB25E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BA330A-875F-4929-90EF-EDE5C29A2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C86F80-5F12-4656-B3A1-290694014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82286-BEFD-4C00-8349-67859C04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071E44-6606-4A72-92F9-9FDF4B2B8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73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40377-B171-46C3-87AF-D75B3DCE6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02E89B-F6AE-42DF-B03D-4736C955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E0814-0FB3-4168-9812-5B4DAD71E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4AF872-6458-4489-9F9E-07133B51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74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B5724-7437-4EEF-9CC1-D5AE8CC8E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71BB49-CE7E-4970-8443-250B69131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6EBD1-1458-44F9-8E1C-4CC104796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86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19A0-B03D-4493-83DD-455EA6108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F937D-D588-42E9-BB34-BEFDD2C52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2E2A1-00C7-46CD-9955-CDF29B2D5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3BB58-EEDC-4B73-A69E-B942A9211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D99A2-8F66-40FB-9D32-EDCE69DA7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557D5-0FA0-4F87-A950-50F4F3C31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63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C9178-3735-4D6D-9D2C-EB9004D2C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D6F8DD-4D3E-4B7C-8D76-C76A5AE6E8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257F95-27E3-4A8A-9498-D38994999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3A7E8-366D-4B1A-9D75-9F43B08A7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5F154-4AFF-455C-90CC-DADB47C59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237BE-99DB-4858-9D9A-0047CF88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61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C9FF5A-9250-4271-87B4-3C6E6F500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40652-BCE0-40F7-BB61-2FAC22F91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70199-30AA-4100-90C8-3C71A450D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33EBA-C485-48BA-94DE-83D76F94AE3B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4F8CE-1F9C-4DA9-8D37-7643971B0D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FAF39-C81C-455D-96A4-82FF3ADD2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DF707-6EED-44E3-94BD-090004FFD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48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17A321-5644-46E5-A8A2-F9806F3668B2}"/>
              </a:ext>
            </a:extLst>
          </p:cNvPr>
          <p:cNvSpPr txBox="1"/>
          <p:nvPr/>
        </p:nvSpPr>
        <p:spPr>
          <a:xfrm>
            <a:off x="716973" y="260887"/>
            <a:ext cx="9403771" cy="21953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>
              <a:lnSpc>
                <a:spcPts val="4000"/>
              </a:lnSpc>
            </a:pPr>
            <a:r>
              <a:rPr lang="en-GB" sz="3600" b="1" dirty="0">
                <a:solidFill>
                  <a:srgbClr val="004B91"/>
                </a:solidFill>
              </a:rPr>
              <a:t>Title of the poster title of the poster </a:t>
            </a:r>
            <a:br>
              <a:rPr lang="pl-PL" sz="3600" b="1" dirty="0">
                <a:solidFill>
                  <a:srgbClr val="004B91"/>
                </a:solidFill>
              </a:rPr>
            </a:br>
            <a:r>
              <a:rPr lang="pl-PL" sz="3600" b="1" dirty="0">
                <a:solidFill>
                  <a:srgbClr val="004B91"/>
                </a:solidFill>
              </a:rPr>
              <a:t>(Calibri, 36 </a:t>
            </a:r>
            <a:r>
              <a:rPr lang="pl-PL" sz="3600" b="1" dirty="0" err="1">
                <a:solidFill>
                  <a:srgbClr val="004B91"/>
                </a:solidFill>
              </a:rPr>
              <a:t>pt</a:t>
            </a:r>
            <a:r>
              <a:rPr lang="pl-PL" sz="3600" b="1" dirty="0">
                <a:solidFill>
                  <a:srgbClr val="004B91"/>
                </a:solidFill>
              </a:rPr>
              <a:t>, </a:t>
            </a:r>
            <a:r>
              <a:rPr lang="pl-PL" sz="3600" b="1" dirty="0" err="1">
                <a:solidFill>
                  <a:srgbClr val="004B91"/>
                </a:solidFill>
              </a:rPr>
              <a:t>bolded</a:t>
            </a:r>
            <a:r>
              <a:rPr lang="pl-PL" sz="3600" b="1" dirty="0">
                <a:solidFill>
                  <a:srgbClr val="004B91"/>
                </a:solidFill>
              </a:rPr>
              <a:t>, </a:t>
            </a:r>
            <a:r>
              <a:rPr lang="pl-PL" sz="3600" b="1" dirty="0" err="1">
                <a:solidFill>
                  <a:srgbClr val="004B91"/>
                </a:solidFill>
              </a:rPr>
              <a:t>color</a:t>
            </a:r>
            <a:r>
              <a:rPr lang="pl-PL" sz="3600" b="1" dirty="0">
                <a:solidFill>
                  <a:srgbClr val="004B91"/>
                </a:solidFill>
              </a:rPr>
              <a:t> RGB 0/75/145 )</a:t>
            </a:r>
            <a:endParaRPr lang="en-GB" sz="3600" b="1" dirty="0">
              <a:solidFill>
                <a:srgbClr val="004B91"/>
              </a:solidFill>
            </a:endParaRPr>
          </a:p>
          <a:p>
            <a:pPr algn="ctr"/>
            <a:r>
              <a:rPr lang="en-GB" sz="2400" dirty="0"/>
              <a:t>Authors</a:t>
            </a:r>
            <a:r>
              <a:rPr lang="pl-PL" sz="2400" dirty="0"/>
              <a:t> (Calibri, 24 </a:t>
            </a:r>
            <a:r>
              <a:rPr lang="pl-PL" sz="2400" dirty="0" err="1"/>
              <a:t>pt</a:t>
            </a:r>
            <a:r>
              <a:rPr lang="pl-PL" sz="2400" dirty="0"/>
              <a:t>)</a:t>
            </a:r>
            <a:endParaRPr lang="en-GB" sz="2400" dirty="0"/>
          </a:p>
          <a:p>
            <a:pPr algn="ctr"/>
            <a:r>
              <a:rPr lang="en-GB" sz="1600" dirty="0"/>
              <a:t>Affiliations</a:t>
            </a:r>
            <a:r>
              <a:rPr lang="pl-PL" sz="1600" dirty="0"/>
              <a:t> (Calibri, 16 </a:t>
            </a:r>
            <a:r>
              <a:rPr lang="pl-PL" sz="1600" dirty="0" err="1"/>
              <a:t>pt</a:t>
            </a:r>
            <a:r>
              <a:rPr lang="pl-PL" sz="1600" dirty="0"/>
              <a:t>)</a:t>
            </a:r>
            <a:endParaRPr lang="en-GB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BFEB51-4512-43A0-BC64-77E78953CAFA}"/>
              </a:ext>
            </a:extLst>
          </p:cNvPr>
          <p:cNvSpPr txBox="1"/>
          <p:nvPr/>
        </p:nvSpPr>
        <p:spPr>
          <a:xfrm>
            <a:off x="716973" y="2769024"/>
            <a:ext cx="11160633" cy="19692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pl-PL" sz="2400" b="1" dirty="0" err="1">
                <a:solidFill>
                  <a:srgbClr val="004B91"/>
                </a:solidFill>
              </a:rPr>
              <a:t>Background</a:t>
            </a:r>
            <a:endParaRPr lang="pl-PL" sz="2400" b="1" dirty="0">
              <a:solidFill>
                <a:srgbClr val="004B91"/>
              </a:solidFill>
            </a:endParaRPr>
          </a:p>
          <a:p>
            <a:r>
              <a:rPr lang="pl-PL" sz="2000" dirty="0"/>
              <a:t>(Calibri, min. 20 </a:t>
            </a:r>
            <a:r>
              <a:rPr lang="pl-PL" sz="2000" dirty="0" err="1"/>
              <a:t>pt</a:t>
            </a:r>
            <a:r>
              <a:rPr lang="pl-PL" sz="2000" dirty="0"/>
              <a:t>)</a:t>
            </a:r>
          </a:p>
          <a:p>
            <a:endParaRPr lang="pl-PL" sz="2400" dirty="0"/>
          </a:p>
          <a:p>
            <a:endParaRPr lang="en-GB" sz="2400" b="1" dirty="0"/>
          </a:p>
          <a:p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1BCA52-F6AE-4DDF-91A4-E7AA75569ABA}"/>
              </a:ext>
            </a:extLst>
          </p:cNvPr>
          <p:cNvSpPr txBox="1"/>
          <p:nvPr/>
        </p:nvSpPr>
        <p:spPr>
          <a:xfrm>
            <a:off x="10797606" y="1425997"/>
            <a:ext cx="1080000" cy="108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endParaRPr lang="pl-PL" sz="16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GB" sz="1600" dirty="0">
                <a:solidFill>
                  <a:schemeClr val="bg2">
                    <a:lumMod val="75000"/>
                  </a:schemeClr>
                </a:solidFill>
              </a:rPr>
              <a:t>Logo (optional)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91431B6C-F99F-C7D2-9C52-718CC442C736}"/>
              </a:ext>
            </a:extLst>
          </p:cNvPr>
          <p:cNvSpPr txBox="1"/>
          <p:nvPr/>
        </p:nvSpPr>
        <p:spPr>
          <a:xfrm>
            <a:off x="716972" y="5001282"/>
            <a:ext cx="11160633" cy="12332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pl-PL" sz="2400" b="1" dirty="0" err="1">
                <a:solidFill>
                  <a:srgbClr val="004B91"/>
                </a:solidFill>
              </a:rPr>
              <a:t>Aim</a:t>
            </a:r>
            <a:r>
              <a:rPr lang="pl-PL" sz="2400" b="1" dirty="0">
                <a:solidFill>
                  <a:srgbClr val="004B91"/>
                </a:solidFill>
              </a:rPr>
              <a:t> of the </a:t>
            </a:r>
            <a:r>
              <a:rPr lang="pl-PL" sz="2400" b="1" dirty="0" err="1">
                <a:solidFill>
                  <a:srgbClr val="004B91"/>
                </a:solidFill>
              </a:rPr>
              <a:t>study</a:t>
            </a:r>
            <a:endParaRPr lang="pl-PL" sz="2400" dirty="0">
              <a:solidFill>
                <a:srgbClr val="004B91"/>
              </a:solidFill>
            </a:endParaRPr>
          </a:p>
          <a:p>
            <a:r>
              <a:rPr lang="pl-PL" sz="2000" dirty="0"/>
              <a:t>(Calibri, min. 20 </a:t>
            </a:r>
            <a:r>
              <a:rPr lang="pl-PL" sz="2000" dirty="0" err="1"/>
              <a:t>pt</a:t>
            </a:r>
            <a:r>
              <a:rPr lang="pl-PL" sz="2000" dirty="0"/>
              <a:t>)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44406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FBFEB51-4512-43A0-BC64-77E78953CAFA}"/>
              </a:ext>
            </a:extLst>
          </p:cNvPr>
          <p:cNvSpPr txBox="1"/>
          <p:nvPr/>
        </p:nvSpPr>
        <p:spPr>
          <a:xfrm>
            <a:off x="716973" y="415636"/>
            <a:ext cx="11160633" cy="58708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2400" b="1" dirty="0">
                <a:solidFill>
                  <a:srgbClr val="004B91"/>
                </a:solidFill>
              </a:rPr>
              <a:t>Materials and </a:t>
            </a:r>
            <a:r>
              <a:rPr lang="pl-PL" sz="2400" b="1" dirty="0" err="1">
                <a:solidFill>
                  <a:srgbClr val="004B91"/>
                </a:solidFill>
              </a:rPr>
              <a:t>methods</a:t>
            </a:r>
            <a:endParaRPr lang="pl-PL" sz="2400" b="1" dirty="0">
              <a:solidFill>
                <a:srgbClr val="004B91"/>
              </a:solidFill>
            </a:endParaRPr>
          </a:p>
          <a:p>
            <a:r>
              <a:rPr lang="pl-PL" sz="2000" dirty="0"/>
              <a:t>(Calibri, min. 20 </a:t>
            </a:r>
            <a:r>
              <a:rPr lang="pl-PL" sz="2000" dirty="0" err="1"/>
              <a:t>pt</a:t>
            </a:r>
            <a:r>
              <a:rPr lang="pl-PL" sz="2000" dirty="0"/>
              <a:t>)</a:t>
            </a:r>
          </a:p>
          <a:p>
            <a:endParaRPr lang="pl-PL" sz="2400" dirty="0"/>
          </a:p>
          <a:p>
            <a:endParaRPr lang="en-GB" sz="2400" b="1" dirty="0"/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6356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FBFEB51-4512-43A0-BC64-77E78953CAFA}"/>
              </a:ext>
            </a:extLst>
          </p:cNvPr>
          <p:cNvSpPr txBox="1"/>
          <p:nvPr/>
        </p:nvSpPr>
        <p:spPr>
          <a:xfrm>
            <a:off x="716973" y="415636"/>
            <a:ext cx="11160633" cy="38134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2400" b="1" dirty="0" err="1">
                <a:solidFill>
                  <a:srgbClr val="004B91"/>
                </a:solidFill>
              </a:rPr>
              <a:t>Results</a:t>
            </a:r>
            <a:endParaRPr lang="pl-PL" sz="2400" b="1" dirty="0">
              <a:solidFill>
                <a:srgbClr val="004B91"/>
              </a:solidFill>
            </a:endParaRPr>
          </a:p>
          <a:p>
            <a:r>
              <a:rPr lang="pl-PL" sz="2000" dirty="0"/>
              <a:t>(Calibri, min. 20 </a:t>
            </a:r>
            <a:r>
              <a:rPr lang="pl-PL" sz="2000" dirty="0" err="1"/>
              <a:t>pt</a:t>
            </a:r>
            <a:r>
              <a:rPr lang="pl-PL" sz="2000" dirty="0"/>
              <a:t>)</a:t>
            </a:r>
          </a:p>
          <a:p>
            <a:endParaRPr lang="pl-PL" sz="2400" dirty="0"/>
          </a:p>
          <a:p>
            <a:endParaRPr lang="en-GB" sz="2400" b="1" dirty="0"/>
          </a:p>
          <a:p>
            <a:endParaRPr lang="en-GB" sz="2400" b="1" dirty="0"/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BBCF5545-5971-ACDA-DD98-617252EAFD1C}"/>
              </a:ext>
            </a:extLst>
          </p:cNvPr>
          <p:cNvSpPr txBox="1"/>
          <p:nvPr/>
        </p:nvSpPr>
        <p:spPr>
          <a:xfrm>
            <a:off x="716972" y="4395356"/>
            <a:ext cx="11160633" cy="18253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pl-PL" sz="2400" b="1" dirty="0" err="1">
                <a:solidFill>
                  <a:srgbClr val="004B91"/>
                </a:solidFill>
              </a:rPr>
              <a:t>Conclusions</a:t>
            </a:r>
            <a:endParaRPr lang="pl-PL" sz="2400" b="1" dirty="0">
              <a:solidFill>
                <a:srgbClr val="004B91"/>
              </a:solidFill>
            </a:endParaRPr>
          </a:p>
          <a:p>
            <a:r>
              <a:rPr lang="pl-PL" sz="2000" dirty="0"/>
              <a:t>(Calibri, min. 20 </a:t>
            </a:r>
            <a:r>
              <a:rPr lang="pl-PL" sz="2000" dirty="0" err="1"/>
              <a:t>pt</a:t>
            </a:r>
            <a:r>
              <a:rPr lang="pl-PL" sz="2000" dirty="0"/>
              <a:t>)</a:t>
            </a:r>
          </a:p>
          <a:p>
            <a:endParaRPr lang="pl-PL" sz="2400" dirty="0"/>
          </a:p>
          <a:p>
            <a:endParaRPr lang="en-GB" sz="2400" b="1" dirty="0"/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5253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89</Words>
  <Application>Microsoft Office PowerPoint</Application>
  <PresentationFormat>Panoramiczny</PresentationFormat>
  <Paragraphs>19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Barton, Gabor</dc:creator>
  <cp:lastModifiedBy>Marta Chmura</cp:lastModifiedBy>
  <cp:revision>26</cp:revision>
  <dcterms:created xsi:type="dcterms:W3CDTF">2020-04-28T10:33:12Z</dcterms:created>
  <dcterms:modified xsi:type="dcterms:W3CDTF">2024-08-08T11:47:04Z</dcterms:modified>
</cp:coreProperties>
</file>