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1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73" userDrawn="1">
          <p15:clr>
            <a:srgbClr val="A4A3A4"/>
          </p15:clr>
        </p15:guide>
        <p15:guide id="2" pos="121" userDrawn="1">
          <p15:clr>
            <a:srgbClr val="A4A3A4"/>
          </p15:clr>
        </p15:guide>
        <p15:guide id="3" pos="7559" userDrawn="1">
          <p15:clr>
            <a:srgbClr val="A4A3A4"/>
          </p15:clr>
        </p15:guide>
        <p15:guide id="4" orient="horz" pos="4247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arta Grabowicz" initials="MG" lastIdx="3" clrIdx="0">
    <p:extLst>
      <p:ext uri="{19B8F6BF-5375-455C-9EA6-DF929625EA0E}">
        <p15:presenceInfo xmlns:p15="http://schemas.microsoft.com/office/powerpoint/2012/main" userId="S::marta.grabowicz@wum.edu.pl::cdeb22bf-588a-43d4-9bfc-b268ca870d8c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4B9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 showGuides="1">
      <p:cViewPr varScale="1">
        <p:scale>
          <a:sx n="86" d="100"/>
          <a:sy n="86" d="100"/>
        </p:scale>
        <p:origin x="562" y="58"/>
      </p:cViewPr>
      <p:guideLst>
        <p:guide orient="horz" pos="73"/>
        <p:guide pos="121"/>
        <p:guide pos="7559"/>
        <p:guide orient="horz" pos="4247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CCC28D-B2AF-4F3A-9EA3-9F88F764D9D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D17E363-9F9E-4350-A5D9-4AD208C9440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343AA22-8D61-4668-9B04-C4017CDC03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933EBA-C485-48BA-94DE-83D76F94AE3B}" type="datetimeFigureOut">
              <a:rPr lang="en-GB" smtClean="0"/>
              <a:t>23/09/2022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8A4088F-F318-45F0-BEE3-6C817BFB6C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CB9DFD-2F69-4176-8630-603C5F3A4F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CDF707-6EED-44E3-94BD-090004FFDDC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17700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22C19A-9923-4F41-B969-7C714EF5C9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70F6CB4-A2B0-40F2-A6ED-853B8BEC264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2C51C5-2EE4-4E9A-B33D-849AACD2B4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933EBA-C485-48BA-94DE-83D76F94AE3B}" type="datetimeFigureOut">
              <a:rPr lang="en-GB" smtClean="0"/>
              <a:t>23/09/2022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08CDFB0-76C4-43CF-97ED-E3A19394E1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84EF897-77D6-42D9-BE83-1B0760AA1B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CDF707-6EED-44E3-94BD-090004FFDDC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669100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A471B06-358E-41E1-8288-A4EFAAFC612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C913B7D-715A-4648-ADD4-7707F023855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62175B5-7212-46AF-9492-8FBB326371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933EBA-C485-48BA-94DE-83D76F94AE3B}" type="datetimeFigureOut">
              <a:rPr lang="en-GB" smtClean="0"/>
              <a:t>23/09/2022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B51C372-CE14-4832-9D9A-B8C201FBF7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41EFA0-59D0-4685-B3F0-19A9C55CCB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CDF707-6EED-44E3-94BD-090004FFDDC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704985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D183BB-9AD3-4915-99BB-4A285B8426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9079DF-CB96-461D-AA4E-B8A9A10E14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B85266C-3FED-41F7-A9E3-F3FED0730F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933EBA-C485-48BA-94DE-83D76F94AE3B}" type="datetimeFigureOut">
              <a:rPr lang="en-GB" smtClean="0"/>
              <a:t>23/09/2022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7DAFB57-8686-4C24-9CBC-7FD260357F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3627E3-9F95-4D6D-818D-DAFA32E034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CDF707-6EED-44E3-94BD-090004FFDDC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619751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DF8426-877D-4508-884E-3E5D0B01A8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AC20CB2-D2F5-4505-B507-54204CEBD22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73DA432-2EDF-4044-9171-FCF75988E7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933EBA-C485-48BA-94DE-83D76F94AE3B}" type="datetimeFigureOut">
              <a:rPr lang="en-GB" smtClean="0"/>
              <a:t>23/09/2022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6D4E14-3903-41C6-881C-EC33F3AD61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6235DAB-3C18-43BC-9704-3002DFF4D2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CDF707-6EED-44E3-94BD-090004FFDDC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620852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5A178B-558A-4F40-A66B-A6FFF38B92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56F67F-82C7-417F-8979-FF5CF58BAA2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F4009DF-9547-4195-901E-E7945B23FE6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8035AED-0DEC-46E9-9F59-465085F16C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933EBA-C485-48BA-94DE-83D76F94AE3B}" type="datetimeFigureOut">
              <a:rPr lang="en-GB" smtClean="0"/>
              <a:t>23/09/2022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8968AEF-DF6F-4BC7-A726-9FBAD5FF43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E72AC6A-D528-447F-97B7-8E3C0F2BB5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CDF707-6EED-44E3-94BD-090004FFDDC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26993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2AC09D-D697-4633-AB75-2FFB8D5B66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7E5E480-3325-4D7A-9913-2C18ED1302B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6903FE6-5F81-49F3-8B84-997F2F7EC2A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97CFBBE-6204-4772-BD9A-922BEB25E7C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ABA330A-875F-4929-90EF-EDE5C29A232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BC86F80-5F12-4656-B3A1-2906940145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933EBA-C485-48BA-94DE-83D76F94AE3B}" type="datetimeFigureOut">
              <a:rPr lang="en-GB" smtClean="0"/>
              <a:t>23/09/2022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1C82286-BEFD-4C00-8349-67859C048A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C071E44-6606-4A72-92F9-9FDF4B2B87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CDF707-6EED-44E3-94BD-090004FFDDC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657312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440377-B171-46C3-87AF-D75B3DCE68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402E89B-F6AE-42DF-B03D-4736C9558A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933EBA-C485-48BA-94DE-83D76F94AE3B}" type="datetimeFigureOut">
              <a:rPr lang="en-GB" smtClean="0"/>
              <a:t>23/09/2022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F1E0814-0FB3-4168-9812-5B4DAD71EE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34AF872-6458-4489-9F9E-07133B5134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CDF707-6EED-44E3-94BD-090004FFDDC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257463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F2B5724-7437-4EEF-9CC1-D5AE8CC8E4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933EBA-C485-48BA-94DE-83D76F94AE3B}" type="datetimeFigureOut">
              <a:rPr lang="en-GB" smtClean="0"/>
              <a:t>23/09/2022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D71BB49-CE7E-4970-8443-250B691311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EE6EBD1-1458-44F9-8E1C-4CC1047969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CDF707-6EED-44E3-94BD-090004FFDDC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058615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2919A0-B03D-4493-83DD-455EA61085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6F937D-D588-42E9-BB34-BEFDD2C52C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272E2A1-00C7-46CD-9955-CDF29B2D533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6C3BB58-EEDC-4B73-A69E-B942A92117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933EBA-C485-48BA-94DE-83D76F94AE3B}" type="datetimeFigureOut">
              <a:rPr lang="en-GB" smtClean="0"/>
              <a:t>23/09/2022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62D99A2-8F66-40FB-9D32-EDCE69DA71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29557D5-0FA0-4F87-A950-50F4F3C316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CDF707-6EED-44E3-94BD-090004FFDDC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856359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EC9178-3735-4D6D-9D2C-EB9004D2CF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FD6F8DD-4D3E-4B7C-8D76-C76A5AE6E8F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7257F95-27E3-4A8A-9498-D3899499931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E83A7E8-366D-4B1A-9D75-9F43B08A78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933EBA-C485-48BA-94DE-83D76F94AE3B}" type="datetimeFigureOut">
              <a:rPr lang="en-GB" smtClean="0"/>
              <a:t>23/09/2022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875F154-4AFF-455C-90CC-DADB47C59F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1E237BE-99DB-4858-9D9A-0047CF88BA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CDF707-6EED-44E3-94BD-090004FFDDC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056194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DC9FF5A-9250-4271-87B4-3C6E6F500A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DB40652-BCE0-40F7-BB61-2FAC22F914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4F70199-30AA-4100-90C8-3C71A450DBE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933EBA-C485-48BA-94DE-83D76F94AE3B}" type="datetimeFigureOut">
              <a:rPr lang="en-GB" smtClean="0"/>
              <a:t>23/09/2022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D24F8CE-1F9C-4DA9-8D37-7643971B0DB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BBFAF39-C81C-455D-96A4-82FF3ADD2C8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CDF707-6EED-44E3-94BD-090004FFDDC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24816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D017A321-5644-46E5-A8A2-F9806F3668B2}"/>
              </a:ext>
            </a:extLst>
          </p:cNvPr>
          <p:cNvSpPr txBox="1"/>
          <p:nvPr/>
        </p:nvSpPr>
        <p:spPr>
          <a:xfrm>
            <a:off x="550717" y="260887"/>
            <a:ext cx="9570027" cy="219538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noAutofit/>
          </a:bodyPr>
          <a:lstStyle/>
          <a:p>
            <a:pPr algn="ctr">
              <a:lnSpc>
                <a:spcPts val="4000"/>
              </a:lnSpc>
            </a:pPr>
            <a:r>
              <a:rPr lang="en-GB" sz="4000" b="1" dirty="0">
                <a:solidFill>
                  <a:srgbClr val="004B91"/>
                </a:solidFill>
              </a:rPr>
              <a:t>Title of the poster title of the poster </a:t>
            </a:r>
            <a:br>
              <a:rPr lang="pl-PL" sz="4000" b="1" dirty="0">
                <a:solidFill>
                  <a:srgbClr val="004B91"/>
                </a:solidFill>
              </a:rPr>
            </a:br>
            <a:r>
              <a:rPr lang="pl-PL" sz="4000" b="1" dirty="0">
                <a:solidFill>
                  <a:srgbClr val="004B91"/>
                </a:solidFill>
              </a:rPr>
              <a:t>(Calibri, 40 </a:t>
            </a:r>
            <a:r>
              <a:rPr lang="pl-PL" sz="4000" b="1" dirty="0" err="1">
                <a:solidFill>
                  <a:srgbClr val="004B91"/>
                </a:solidFill>
              </a:rPr>
              <a:t>pt</a:t>
            </a:r>
            <a:r>
              <a:rPr lang="pl-PL" sz="4000" b="1" dirty="0">
                <a:solidFill>
                  <a:srgbClr val="004B91"/>
                </a:solidFill>
              </a:rPr>
              <a:t>, </a:t>
            </a:r>
            <a:r>
              <a:rPr lang="pl-PL" sz="4000" b="1" dirty="0" err="1">
                <a:solidFill>
                  <a:srgbClr val="004B91"/>
                </a:solidFill>
              </a:rPr>
              <a:t>bolded</a:t>
            </a:r>
            <a:r>
              <a:rPr lang="pl-PL" sz="4000" b="1" dirty="0">
                <a:solidFill>
                  <a:srgbClr val="004B91"/>
                </a:solidFill>
              </a:rPr>
              <a:t>, </a:t>
            </a:r>
            <a:r>
              <a:rPr lang="pl-PL" sz="4000" b="1" dirty="0" err="1">
                <a:solidFill>
                  <a:srgbClr val="004B91"/>
                </a:solidFill>
              </a:rPr>
              <a:t>color</a:t>
            </a:r>
            <a:r>
              <a:rPr lang="pl-PL" sz="4000" b="1" dirty="0">
                <a:solidFill>
                  <a:srgbClr val="004B91"/>
                </a:solidFill>
              </a:rPr>
              <a:t> RGB 0/75/145 )</a:t>
            </a:r>
            <a:endParaRPr lang="en-GB" sz="4000" b="1" dirty="0">
              <a:solidFill>
                <a:srgbClr val="004B91"/>
              </a:solidFill>
            </a:endParaRPr>
          </a:p>
          <a:p>
            <a:pPr algn="ctr"/>
            <a:r>
              <a:rPr lang="en-GB" sz="2800" dirty="0"/>
              <a:t>Authors</a:t>
            </a:r>
            <a:r>
              <a:rPr lang="pl-PL" sz="2800" dirty="0"/>
              <a:t> (Calibri, 28 </a:t>
            </a:r>
            <a:r>
              <a:rPr lang="pl-PL" sz="2800" dirty="0" err="1"/>
              <a:t>pt</a:t>
            </a:r>
            <a:r>
              <a:rPr lang="pl-PL" sz="2800" dirty="0"/>
              <a:t>)</a:t>
            </a:r>
            <a:endParaRPr lang="en-GB" sz="2800" dirty="0"/>
          </a:p>
          <a:p>
            <a:pPr algn="ctr"/>
            <a:r>
              <a:rPr lang="en-GB" sz="2000" dirty="0"/>
              <a:t>Affiliations</a:t>
            </a:r>
            <a:r>
              <a:rPr lang="pl-PL" sz="2000" dirty="0"/>
              <a:t> (Calibri, 20 </a:t>
            </a:r>
            <a:r>
              <a:rPr lang="pl-PL" sz="2000" dirty="0" err="1"/>
              <a:t>pt</a:t>
            </a:r>
            <a:r>
              <a:rPr lang="pl-PL" sz="2000" dirty="0"/>
              <a:t>)</a:t>
            </a:r>
            <a:endParaRPr lang="en-GB" sz="20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FBFEB51-4512-43A0-BC64-77E78953CAFA}"/>
              </a:ext>
            </a:extLst>
          </p:cNvPr>
          <p:cNvSpPr txBox="1"/>
          <p:nvPr/>
        </p:nvSpPr>
        <p:spPr>
          <a:xfrm>
            <a:off x="550717" y="2769024"/>
            <a:ext cx="11481955" cy="232790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noAutofit/>
          </a:bodyPr>
          <a:lstStyle/>
          <a:p>
            <a:r>
              <a:rPr lang="pl-PL" sz="2400" b="1" dirty="0" err="1"/>
              <a:t>Aim</a:t>
            </a:r>
            <a:r>
              <a:rPr lang="pl-PL" sz="2400" b="1" dirty="0"/>
              <a:t> of the </a:t>
            </a:r>
            <a:r>
              <a:rPr lang="pl-PL" sz="2400" b="1" dirty="0" err="1"/>
              <a:t>study</a:t>
            </a:r>
            <a:endParaRPr lang="pl-PL" sz="2400" b="1" dirty="0"/>
          </a:p>
          <a:p>
            <a:r>
              <a:rPr lang="pl-PL" sz="2400" dirty="0"/>
              <a:t>(Calibri, 24 </a:t>
            </a:r>
            <a:r>
              <a:rPr lang="pl-PL" sz="2400" dirty="0" err="1"/>
              <a:t>pt</a:t>
            </a:r>
            <a:r>
              <a:rPr lang="pl-PL" sz="2400" dirty="0"/>
              <a:t>)</a:t>
            </a:r>
          </a:p>
          <a:p>
            <a:endParaRPr lang="pl-PL" sz="2400" dirty="0"/>
          </a:p>
          <a:p>
            <a:r>
              <a:rPr lang="pl-PL" sz="2400" dirty="0" err="1"/>
              <a:t>Visible</a:t>
            </a:r>
            <a:r>
              <a:rPr lang="pl-PL" sz="2400" dirty="0"/>
              <a:t> </a:t>
            </a:r>
            <a:r>
              <a:rPr lang="pl-PL" sz="2400" dirty="0" err="1"/>
              <a:t>outlines</a:t>
            </a:r>
            <a:r>
              <a:rPr lang="pl-PL" sz="2400" dirty="0"/>
              <a:t> of the </a:t>
            </a:r>
            <a:r>
              <a:rPr lang="pl-PL" sz="2400" dirty="0" err="1"/>
              <a:t>textboxes</a:t>
            </a:r>
            <a:r>
              <a:rPr lang="pl-PL" sz="2400" dirty="0"/>
              <a:t> </a:t>
            </a:r>
            <a:r>
              <a:rPr lang="pl-PL" sz="2400" dirty="0" err="1"/>
              <a:t>is</a:t>
            </a:r>
            <a:r>
              <a:rPr lang="pl-PL" sz="2400" dirty="0"/>
              <a:t> </a:t>
            </a:r>
            <a:r>
              <a:rPr lang="pl-PL" sz="2400" dirty="0" err="1"/>
              <a:t>your</a:t>
            </a:r>
            <a:r>
              <a:rPr lang="pl-PL" sz="2400" dirty="0"/>
              <a:t> choice. </a:t>
            </a:r>
          </a:p>
          <a:p>
            <a:endParaRPr lang="en-GB" sz="2400" b="1" dirty="0"/>
          </a:p>
          <a:p>
            <a:endParaRPr lang="en-GB" sz="2400" b="1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61BCA52-F6AE-4DDF-91A4-E7AA75569ABA}"/>
              </a:ext>
            </a:extLst>
          </p:cNvPr>
          <p:cNvSpPr txBox="1"/>
          <p:nvPr/>
        </p:nvSpPr>
        <p:spPr>
          <a:xfrm>
            <a:off x="10361187" y="639143"/>
            <a:ext cx="1671485" cy="143887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noAutofit/>
          </a:bodyPr>
          <a:lstStyle/>
          <a:p>
            <a:r>
              <a:rPr lang="en-GB" dirty="0"/>
              <a:t>Logo (optional)</a:t>
            </a:r>
          </a:p>
        </p:txBody>
      </p:sp>
      <p:sp>
        <p:nvSpPr>
          <p:cNvPr id="11" name="TextBox 5">
            <a:extLst>
              <a:ext uri="{FF2B5EF4-FFF2-40B4-BE49-F238E27FC236}">
                <a16:creationId xmlns:a16="http://schemas.microsoft.com/office/drawing/2014/main" id="{91431B6C-F99F-C7D2-9C52-718CC442C736}"/>
              </a:ext>
            </a:extLst>
          </p:cNvPr>
          <p:cNvSpPr txBox="1"/>
          <p:nvPr/>
        </p:nvSpPr>
        <p:spPr>
          <a:xfrm>
            <a:off x="550718" y="5359953"/>
            <a:ext cx="7450282" cy="132517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noAutofit/>
          </a:bodyPr>
          <a:lstStyle/>
          <a:p>
            <a:r>
              <a:rPr lang="pl-PL" sz="2400" b="1" dirty="0" err="1"/>
              <a:t>Contact</a:t>
            </a:r>
            <a:r>
              <a:rPr lang="pl-PL" sz="2400" b="1" dirty="0"/>
              <a:t> </a:t>
            </a:r>
            <a:r>
              <a:rPr lang="pl-PL" sz="2400" b="1" dirty="0" err="1"/>
              <a:t>details</a:t>
            </a:r>
            <a:r>
              <a:rPr lang="pl-PL" sz="2400" b="1" dirty="0"/>
              <a:t> </a:t>
            </a:r>
            <a:endParaRPr lang="pl-PL" sz="2400" dirty="0"/>
          </a:p>
          <a:p>
            <a:r>
              <a:rPr lang="pl-PL" sz="2400" dirty="0"/>
              <a:t>(Calibri, 24 </a:t>
            </a:r>
            <a:r>
              <a:rPr lang="pl-PL" sz="2400" dirty="0" err="1"/>
              <a:t>pt</a:t>
            </a:r>
            <a:r>
              <a:rPr lang="pl-PL" sz="2400" dirty="0"/>
              <a:t>)</a:t>
            </a:r>
            <a:endParaRPr lang="en-GB" sz="2400" b="1" dirty="0"/>
          </a:p>
        </p:txBody>
      </p:sp>
    </p:spTree>
    <p:extLst>
      <p:ext uri="{BB962C8B-B14F-4D97-AF65-F5344CB8AC3E}">
        <p14:creationId xmlns:p14="http://schemas.microsoft.com/office/powerpoint/2010/main" val="14440628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>
            <a:extLst>
              <a:ext uri="{FF2B5EF4-FFF2-40B4-BE49-F238E27FC236}">
                <a16:creationId xmlns:a16="http://schemas.microsoft.com/office/drawing/2014/main" id="{A5CA446E-2556-4D2C-BB7D-BF64761CA35B}"/>
              </a:ext>
            </a:extLst>
          </p:cNvPr>
          <p:cNvSpPr txBox="1"/>
          <p:nvPr/>
        </p:nvSpPr>
        <p:spPr>
          <a:xfrm>
            <a:off x="540327" y="218209"/>
            <a:ext cx="11461173" cy="646691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noAutofit/>
          </a:bodyPr>
          <a:lstStyle/>
          <a:p>
            <a:pPr>
              <a:spcAft>
                <a:spcPts val="600"/>
              </a:spcAft>
            </a:pPr>
            <a:r>
              <a:rPr lang="pl-PL" sz="2800" b="1" dirty="0" err="1"/>
              <a:t>Material</a:t>
            </a:r>
            <a:r>
              <a:rPr lang="pl-PL" sz="2800" b="1" dirty="0"/>
              <a:t> and </a:t>
            </a:r>
            <a:r>
              <a:rPr lang="pl-PL" sz="2800" b="1" dirty="0" err="1"/>
              <a:t>methods</a:t>
            </a:r>
            <a:endParaRPr lang="pl-PL" sz="2800" b="1" dirty="0"/>
          </a:p>
          <a:p>
            <a:pPr>
              <a:spcAft>
                <a:spcPts val="600"/>
              </a:spcAft>
            </a:pPr>
            <a:r>
              <a:rPr lang="pl-PL" sz="2400" dirty="0"/>
              <a:t>(Calibri, 24 </a:t>
            </a:r>
            <a:r>
              <a:rPr lang="pl-PL" sz="2400" dirty="0" err="1"/>
              <a:t>pt</a:t>
            </a:r>
            <a:r>
              <a:rPr lang="pl-PL" sz="2400" dirty="0"/>
              <a:t>)</a:t>
            </a:r>
            <a:endParaRPr lang="en-GB" sz="2400" b="1" dirty="0"/>
          </a:p>
        </p:txBody>
      </p:sp>
    </p:spTree>
    <p:extLst>
      <p:ext uri="{BB962C8B-B14F-4D97-AF65-F5344CB8AC3E}">
        <p14:creationId xmlns:p14="http://schemas.microsoft.com/office/powerpoint/2010/main" val="37610731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AA1082A0-9F9C-4028-A018-A0BAE0FC56FA}"/>
              </a:ext>
            </a:extLst>
          </p:cNvPr>
          <p:cNvSpPr txBox="1"/>
          <p:nvPr/>
        </p:nvSpPr>
        <p:spPr>
          <a:xfrm>
            <a:off x="529936" y="207818"/>
            <a:ext cx="11469976" cy="459278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noAutofit/>
          </a:bodyPr>
          <a:lstStyle/>
          <a:p>
            <a:pPr>
              <a:spcAft>
                <a:spcPts val="600"/>
              </a:spcAft>
            </a:pPr>
            <a:r>
              <a:rPr lang="pl-PL" sz="2800" b="1" dirty="0" err="1"/>
              <a:t>Results</a:t>
            </a:r>
            <a:endParaRPr lang="pl-PL" sz="2800" b="1" dirty="0"/>
          </a:p>
          <a:p>
            <a:pPr>
              <a:spcAft>
                <a:spcPts val="600"/>
              </a:spcAft>
            </a:pPr>
            <a:r>
              <a:rPr lang="pl-PL" sz="2400" dirty="0"/>
              <a:t>(Calibri, 24 </a:t>
            </a:r>
            <a:r>
              <a:rPr lang="pl-PL" sz="2400" dirty="0" err="1"/>
              <a:t>pt</a:t>
            </a:r>
            <a:r>
              <a:rPr lang="pl-PL" sz="2400" dirty="0"/>
              <a:t>) </a:t>
            </a:r>
            <a:endParaRPr lang="en-GB" sz="2400" b="1" dirty="0"/>
          </a:p>
          <a:p>
            <a:pPr>
              <a:spcAft>
                <a:spcPts val="600"/>
              </a:spcAft>
            </a:pPr>
            <a:endParaRPr lang="en-GB" sz="24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738A704-36F1-4FCE-A2F7-A13D2EE72ECB}"/>
              </a:ext>
            </a:extLst>
          </p:cNvPr>
          <p:cNvSpPr txBox="1"/>
          <p:nvPr/>
        </p:nvSpPr>
        <p:spPr>
          <a:xfrm>
            <a:off x="529935" y="5108047"/>
            <a:ext cx="7491847" cy="16340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noAutofit/>
          </a:bodyPr>
          <a:lstStyle/>
          <a:p>
            <a:r>
              <a:rPr lang="pl-PL" sz="2800" b="1" dirty="0" err="1"/>
              <a:t>Conclusions</a:t>
            </a:r>
            <a:endParaRPr lang="pl-PL" sz="2800" b="1" dirty="0"/>
          </a:p>
          <a:p>
            <a:r>
              <a:rPr lang="pl-PL" sz="2400" dirty="0"/>
              <a:t>(Calibri, 24 </a:t>
            </a:r>
            <a:r>
              <a:rPr lang="pl-PL" sz="2400" dirty="0" err="1"/>
              <a:t>pt</a:t>
            </a:r>
            <a:r>
              <a:rPr lang="pl-PL" sz="2400" dirty="0"/>
              <a:t>)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39390272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794</TotalTime>
  <Words>89</Words>
  <Application>Microsoft Office PowerPoint</Application>
  <PresentationFormat>Panoramiczny</PresentationFormat>
  <Paragraphs>16</Paragraphs>
  <Slides>3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3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Prezentacja programu PowerPoint</vt:lpstr>
      <vt:lpstr>Prezentacja programu PowerPoint</vt:lpstr>
      <vt:lpstr>Prezentacja programu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Barton, Gabor</dc:creator>
  <cp:lastModifiedBy>Marta Chmura (martchm429)</cp:lastModifiedBy>
  <cp:revision>25</cp:revision>
  <dcterms:created xsi:type="dcterms:W3CDTF">2020-04-28T10:33:12Z</dcterms:created>
  <dcterms:modified xsi:type="dcterms:W3CDTF">2022-09-23T07:52:42Z</dcterms:modified>
</cp:coreProperties>
</file>