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notesMasterIdLst>
    <p:notesMasterId r:id="rId24"/>
  </p:notesMasterIdLst>
  <p:sldIdLst>
    <p:sldId id="418" r:id="rId5"/>
    <p:sldId id="399" r:id="rId6"/>
    <p:sldId id="400" r:id="rId7"/>
    <p:sldId id="401" r:id="rId8"/>
    <p:sldId id="402" r:id="rId9"/>
    <p:sldId id="403" r:id="rId10"/>
    <p:sldId id="404" r:id="rId11"/>
    <p:sldId id="405" r:id="rId12"/>
    <p:sldId id="406" r:id="rId13"/>
    <p:sldId id="407" r:id="rId14"/>
    <p:sldId id="408" r:id="rId15"/>
    <p:sldId id="409" r:id="rId16"/>
    <p:sldId id="410" r:id="rId17"/>
    <p:sldId id="411" r:id="rId18"/>
    <p:sldId id="412" r:id="rId19"/>
    <p:sldId id="413" r:id="rId20"/>
    <p:sldId id="414" r:id="rId21"/>
    <p:sldId id="415" r:id="rId22"/>
    <p:sldId id="416" r:id="rId23"/>
  </p:sldIdLst>
  <p:sldSz cx="12192000" cy="6858000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B294C"/>
    <a:srgbClr val="05184F"/>
    <a:srgbClr val="003E6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002" autoAdjust="0"/>
    <p:restoredTop sz="94660" autoAdjust="0"/>
  </p:normalViewPr>
  <p:slideViewPr>
    <p:cSldViewPr snapToGrid="0">
      <p:cViewPr varScale="1">
        <p:scale>
          <a:sx n="124" d="100"/>
          <a:sy n="124" d="100"/>
        </p:scale>
        <p:origin x="126" y="222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l-PL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Arkusz1!$B$1</c:f>
              <c:strCache>
                <c:ptCount val="1"/>
                <c:pt idx="0">
                  <c:v>Seria 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Arkusz1!$A$2:$A$5</c:f>
              <c:strCache>
                <c:ptCount val="4"/>
                <c:pt idx="0">
                  <c:v>Kategoria 1</c:v>
                </c:pt>
                <c:pt idx="1">
                  <c:v>Kategoria 2</c:v>
                </c:pt>
                <c:pt idx="2">
                  <c:v>Kategoria 3</c:v>
                </c:pt>
                <c:pt idx="3">
                  <c:v>Kategoria 4</c:v>
                </c:pt>
              </c:strCache>
            </c:strRef>
          </c:cat>
          <c:val>
            <c:numRef>
              <c:f>Arkusz1!$B$2:$B$5</c:f>
              <c:numCache>
                <c:formatCode>General</c:formatCode>
                <c:ptCount val="4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709-4252-8AF6-8A22A2A96C4C}"/>
            </c:ext>
          </c:extLst>
        </c:ser>
        <c:ser>
          <c:idx val="1"/>
          <c:order val="1"/>
          <c:tx>
            <c:strRef>
              <c:f>Arkusz1!$C$1</c:f>
              <c:strCache>
                <c:ptCount val="1"/>
                <c:pt idx="0">
                  <c:v>Seria 2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Arkusz1!$A$2:$A$5</c:f>
              <c:strCache>
                <c:ptCount val="4"/>
                <c:pt idx="0">
                  <c:v>Kategoria 1</c:v>
                </c:pt>
                <c:pt idx="1">
                  <c:v>Kategoria 2</c:v>
                </c:pt>
                <c:pt idx="2">
                  <c:v>Kategoria 3</c:v>
                </c:pt>
                <c:pt idx="3">
                  <c:v>Kategoria 4</c:v>
                </c:pt>
              </c:strCache>
            </c:strRef>
          </c:cat>
          <c:val>
            <c:numRef>
              <c:f>Arkusz1!$C$2:$C$5</c:f>
              <c:numCache>
                <c:formatCode>General</c:formatCode>
                <c:ptCount val="4"/>
                <c:pt idx="0">
                  <c:v>2.4</c:v>
                </c:pt>
                <c:pt idx="1">
                  <c:v>4.4000000000000004</c:v>
                </c:pt>
                <c:pt idx="2">
                  <c:v>1.8</c:v>
                </c:pt>
                <c:pt idx="3">
                  <c:v>2.8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F709-4252-8AF6-8A22A2A96C4C}"/>
            </c:ext>
          </c:extLst>
        </c:ser>
        <c:ser>
          <c:idx val="2"/>
          <c:order val="2"/>
          <c:tx>
            <c:strRef>
              <c:f>Arkusz1!$D$1</c:f>
              <c:strCache>
                <c:ptCount val="1"/>
                <c:pt idx="0">
                  <c:v>Seria 3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Arkusz1!$A$2:$A$5</c:f>
              <c:strCache>
                <c:ptCount val="4"/>
                <c:pt idx="0">
                  <c:v>Kategoria 1</c:v>
                </c:pt>
                <c:pt idx="1">
                  <c:v>Kategoria 2</c:v>
                </c:pt>
                <c:pt idx="2">
                  <c:v>Kategoria 3</c:v>
                </c:pt>
                <c:pt idx="3">
                  <c:v>Kategoria 4</c:v>
                </c:pt>
              </c:strCache>
            </c:strRef>
          </c:cat>
          <c:val>
            <c:numRef>
              <c:f>Arkusz1!$D$2:$D$5</c:f>
              <c:numCache>
                <c:formatCode>General</c:formatCode>
                <c:ptCount val="4"/>
                <c:pt idx="0">
                  <c:v>2</c:v>
                </c:pt>
                <c:pt idx="1">
                  <c:v>2</c:v>
                </c:pt>
                <c:pt idx="2">
                  <c:v>3</c:v>
                </c:pt>
                <c:pt idx="3">
                  <c:v>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F709-4252-8AF6-8A22A2A96C4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364377503"/>
        <c:axId val="1453935471"/>
      </c:barChart>
      <c:catAx>
        <c:axId val="1364377503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l-PL"/>
          </a:p>
        </c:txPr>
        <c:crossAx val="1453935471"/>
        <c:crosses val="autoZero"/>
        <c:auto val="1"/>
        <c:lblAlgn val="ctr"/>
        <c:lblOffset val="100"/>
        <c:noMultiLvlLbl val="0"/>
      </c:catAx>
      <c:valAx>
        <c:axId val="1453935471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l-PL"/>
          </a:p>
        </c:txPr>
        <c:crossAx val="1364377503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l-PL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pl-PL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l-PL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Arkusz1!$B$1</c:f>
              <c:strCache>
                <c:ptCount val="1"/>
                <c:pt idx="0">
                  <c:v>Seria 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Arkusz1!$A$2:$A$5</c:f>
              <c:strCache>
                <c:ptCount val="4"/>
                <c:pt idx="0">
                  <c:v>Kategoria 1</c:v>
                </c:pt>
                <c:pt idx="1">
                  <c:v>Kategoria 2</c:v>
                </c:pt>
                <c:pt idx="2">
                  <c:v>Kategoria 3</c:v>
                </c:pt>
                <c:pt idx="3">
                  <c:v>Kategoria 4</c:v>
                </c:pt>
              </c:strCache>
            </c:strRef>
          </c:cat>
          <c:val>
            <c:numRef>
              <c:f>Arkusz1!$B$2:$B$5</c:f>
              <c:numCache>
                <c:formatCode>General</c:formatCode>
                <c:ptCount val="4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50F-45B2-B3AF-676C39BA412E}"/>
            </c:ext>
          </c:extLst>
        </c:ser>
        <c:ser>
          <c:idx val="1"/>
          <c:order val="1"/>
          <c:tx>
            <c:strRef>
              <c:f>Arkusz1!$C$1</c:f>
              <c:strCache>
                <c:ptCount val="1"/>
                <c:pt idx="0">
                  <c:v>Seria 2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Arkusz1!$A$2:$A$5</c:f>
              <c:strCache>
                <c:ptCount val="4"/>
                <c:pt idx="0">
                  <c:v>Kategoria 1</c:v>
                </c:pt>
                <c:pt idx="1">
                  <c:v>Kategoria 2</c:v>
                </c:pt>
                <c:pt idx="2">
                  <c:v>Kategoria 3</c:v>
                </c:pt>
                <c:pt idx="3">
                  <c:v>Kategoria 4</c:v>
                </c:pt>
              </c:strCache>
            </c:strRef>
          </c:cat>
          <c:val>
            <c:numRef>
              <c:f>Arkusz1!$C$2:$C$5</c:f>
              <c:numCache>
                <c:formatCode>General</c:formatCode>
                <c:ptCount val="4"/>
                <c:pt idx="0">
                  <c:v>2.4</c:v>
                </c:pt>
                <c:pt idx="1">
                  <c:v>4.4000000000000004</c:v>
                </c:pt>
                <c:pt idx="2">
                  <c:v>1.8</c:v>
                </c:pt>
                <c:pt idx="3">
                  <c:v>2.8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350F-45B2-B3AF-676C39BA412E}"/>
            </c:ext>
          </c:extLst>
        </c:ser>
        <c:ser>
          <c:idx val="2"/>
          <c:order val="2"/>
          <c:tx>
            <c:strRef>
              <c:f>Arkusz1!$D$1</c:f>
              <c:strCache>
                <c:ptCount val="1"/>
                <c:pt idx="0">
                  <c:v>Seria 3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Arkusz1!$A$2:$A$5</c:f>
              <c:strCache>
                <c:ptCount val="4"/>
                <c:pt idx="0">
                  <c:v>Kategoria 1</c:v>
                </c:pt>
                <c:pt idx="1">
                  <c:v>Kategoria 2</c:v>
                </c:pt>
                <c:pt idx="2">
                  <c:v>Kategoria 3</c:v>
                </c:pt>
                <c:pt idx="3">
                  <c:v>Kategoria 4</c:v>
                </c:pt>
              </c:strCache>
            </c:strRef>
          </c:cat>
          <c:val>
            <c:numRef>
              <c:f>Arkusz1!$D$2:$D$5</c:f>
              <c:numCache>
                <c:formatCode>General</c:formatCode>
                <c:ptCount val="4"/>
                <c:pt idx="0">
                  <c:v>2</c:v>
                </c:pt>
                <c:pt idx="1">
                  <c:v>2</c:v>
                </c:pt>
                <c:pt idx="2">
                  <c:v>3</c:v>
                </c:pt>
                <c:pt idx="3">
                  <c:v>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350F-45B2-B3AF-676C39BA412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362519375"/>
        <c:axId val="1429103951"/>
      </c:barChart>
      <c:catAx>
        <c:axId val="1362519375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l-PL"/>
          </a:p>
        </c:txPr>
        <c:crossAx val="1429103951"/>
        <c:crosses val="autoZero"/>
        <c:auto val="1"/>
        <c:lblAlgn val="ctr"/>
        <c:lblOffset val="100"/>
        <c:noMultiLvlLbl val="0"/>
      </c:catAx>
      <c:valAx>
        <c:axId val="1429103951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l-PL"/>
          </a:p>
        </c:txPr>
        <c:crossAx val="1362519375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l-PL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pl-PL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image" Target="../media/image1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6C3C79E-12C2-477B-A315-63C12E06C9DC}" type="datetimeFigureOut">
              <a:rPr lang="pl-PL" smtClean="0"/>
              <a:t>21.07.2025</a:t>
            </a:fld>
            <a:endParaRPr lang="pl-PL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l-PL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B2F7647-10A6-4973-B929-DB9FB2D5EF3E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09585012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1-Tytułowy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Obraz 20">
            <a:extLst>
              <a:ext uri="{FF2B5EF4-FFF2-40B4-BE49-F238E27FC236}">
                <a16:creationId xmlns:a16="http://schemas.microsoft.com/office/drawing/2014/main" id="{DD79B38A-B337-B440-8636-DF28F84ED2F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-53794"/>
            <a:ext cx="12192000" cy="6083777"/>
          </a:xfrm>
          <a:prstGeom prst="rect">
            <a:avLst/>
          </a:prstGeom>
        </p:spPr>
      </p:pic>
      <p:sp>
        <p:nvSpPr>
          <p:cNvPr id="10" name="pole tekstowe 9">
            <a:extLst>
              <a:ext uri="{FF2B5EF4-FFF2-40B4-BE49-F238E27FC236}">
                <a16:creationId xmlns:a16="http://schemas.microsoft.com/office/drawing/2014/main" id="{C8B45EA8-FA03-4135-AEBA-14ED1F00CED2}"/>
              </a:ext>
            </a:extLst>
          </p:cNvPr>
          <p:cNvSpPr txBox="1"/>
          <p:nvPr userDrawn="1"/>
        </p:nvSpPr>
        <p:spPr>
          <a:xfrm>
            <a:off x="3778682" y="6370027"/>
            <a:ext cx="463463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pl-PL" sz="1600" spc="0" baseline="0" dirty="0">
                <a:solidFill>
                  <a:schemeClr val="bg1"/>
                </a:solidFill>
                <a:latin typeface="Barlow SCK Light" panose="00000406000000000000" pitchFamily="50" charset="-18"/>
              </a:rPr>
              <a:t>Gliwice, 21-24 września 2025 r.</a:t>
            </a:r>
          </a:p>
        </p:txBody>
      </p:sp>
      <p:cxnSp>
        <p:nvCxnSpPr>
          <p:cNvPr id="11" name="Straight Connector 20">
            <a:extLst>
              <a:ext uri="{FF2B5EF4-FFF2-40B4-BE49-F238E27FC236}">
                <a16:creationId xmlns:a16="http://schemas.microsoft.com/office/drawing/2014/main" id="{EBE124EE-516D-4DEE-A6DB-621C52DAD8F1}"/>
              </a:ext>
            </a:extLst>
          </p:cNvPr>
          <p:cNvCxnSpPr>
            <a:cxnSpLocks/>
          </p:cNvCxnSpPr>
          <p:nvPr userDrawn="1"/>
        </p:nvCxnSpPr>
        <p:spPr>
          <a:xfrm flipH="1">
            <a:off x="5556000" y="6116842"/>
            <a:ext cx="1080000" cy="0"/>
          </a:xfrm>
          <a:prstGeom prst="line">
            <a:avLst/>
          </a:prstGeom>
          <a:ln w="44450">
            <a:solidFill>
              <a:srgbClr val="FBBA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Obraz 6">
            <a:extLst>
              <a:ext uri="{FF2B5EF4-FFF2-40B4-BE49-F238E27FC236}">
                <a16:creationId xmlns:a16="http://schemas.microsoft.com/office/drawing/2014/main" id="{D13869C7-04C2-139E-A5BF-A88F3B49F383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" y="6029983"/>
            <a:ext cx="12192000" cy="828017"/>
          </a:xfrm>
          <a:prstGeom prst="rect">
            <a:avLst/>
          </a:prstGeom>
        </p:spPr>
      </p:pic>
      <p:sp>
        <p:nvSpPr>
          <p:cNvPr id="13" name="Symbol zastępczy tekstu 11">
            <a:extLst>
              <a:ext uri="{FF2B5EF4-FFF2-40B4-BE49-F238E27FC236}">
                <a16:creationId xmlns:a16="http://schemas.microsoft.com/office/drawing/2014/main" id="{F7160176-463E-4663-AD7C-03D820B217FA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699159" y="2437200"/>
            <a:ext cx="8793682" cy="1080000"/>
          </a:xfrm>
          <a:prstGeom prst="rect">
            <a:avLst/>
          </a:prstGeom>
        </p:spPr>
        <p:txBody>
          <a:bodyPr/>
          <a:lstStyle>
            <a:lvl1pPr marL="0" indent="0" algn="ctr">
              <a:spcBef>
                <a:spcPts val="0"/>
              </a:spcBef>
              <a:buFontTx/>
              <a:buNone/>
              <a:defRPr sz="3500" b="1" i="0" cap="all" baseline="0">
                <a:solidFill>
                  <a:schemeClr val="bg1"/>
                </a:solidFill>
                <a:latin typeface="+mn-lt"/>
              </a:defRPr>
            </a:lvl1pPr>
            <a:lvl2pPr>
              <a:defRPr baseline="0">
                <a:solidFill>
                  <a:schemeClr val="bg1"/>
                </a:solidFill>
                <a:latin typeface="Barlow SCK SemiBold" panose="00000706000000000000" pitchFamily="50" charset="-18"/>
              </a:defRPr>
            </a:lvl2pPr>
            <a:lvl3pPr>
              <a:defRPr baseline="0">
                <a:solidFill>
                  <a:schemeClr val="bg1"/>
                </a:solidFill>
                <a:latin typeface="Barlow SCK SemiBold" panose="00000706000000000000" pitchFamily="50" charset="-18"/>
              </a:defRPr>
            </a:lvl3pPr>
            <a:lvl4pPr>
              <a:defRPr baseline="0">
                <a:solidFill>
                  <a:schemeClr val="bg1"/>
                </a:solidFill>
                <a:latin typeface="Barlow SCK SemiBold" panose="00000706000000000000" pitchFamily="50" charset="-18"/>
              </a:defRPr>
            </a:lvl4pPr>
            <a:lvl5pPr>
              <a:defRPr baseline="0">
                <a:solidFill>
                  <a:schemeClr val="bg1"/>
                </a:solidFill>
                <a:latin typeface="Barlow SCK SemiBold" panose="00000706000000000000" pitchFamily="50" charset="-18"/>
              </a:defRPr>
            </a:lvl5pPr>
          </a:lstStyle>
          <a:p>
            <a:pPr lvl="0"/>
            <a:r>
              <a:rPr lang="pl-PL" dirty="0"/>
              <a:t>Tytuł prezentacji</a:t>
            </a:r>
          </a:p>
        </p:txBody>
      </p:sp>
      <p:sp>
        <p:nvSpPr>
          <p:cNvPr id="14" name="Symbol zastępczy tekstu 7">
            <a:extLst>
              <a:ext uri="{FF2B5EF4-FFF2-40B4-BE49-F238E27FC236}">
                <a16:creationId xmlns:a16="http://schemas.microsoft.com/office/drawing/2014/main" id="{18B68E4F-5DE1-4A72-9BBB-B0D2212EF8FC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699159" y="3927600"/>
            <a:ext cx="8793682" cy="43497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200" baseline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pl-PL" dirty="0"/>
              <a:t>Autorzy prezentacji</a:t>
            </a:r>
          </a:p>
        </p:txBody>
      </p:sp>
      <p:sp>
        <p:nvSpPr>
          <p:cNvPr id="15" name="Symbol zastępczy obrazu 12">
            <a:extLst>
              <a:ext uri="{FF2B5EF4-FFF2-40B4-BE49-F238E27FC236}">
                <a16:creationId xmlns:a16="http://schemas.microsoft.com/office/drawing/2014/main" id="{115572A4-074A-4F0E-A533-96F98273DF84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1699159" y="4618568"/>
            <a:ext cx="900000" cy="9000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500" baseline="0">
                <a:solidFill>
                  <a:schemeClr val="bg1"/>
                </a:solidFill>
              </a:defRPr>
            </a:lvl1pPr>
          </a:lstStyle>
          <a:p>
            <a:r>
              <a:rPr lang="pl-PL" dirty="0"/>
              <a:t>Logo instytucji</a:t>
            </a:r>
          </a:p>
        </p:txBody>
      </p:sp>
      <p:sp>
        <p:nvSpPr>
          <p:cNvPr id="16" name="Symbol zastępczy tekstu 2">
            <a:extLst>
              <a:ext uri="{FF2B5EF4-FFF2-40B4-BE49-F238E27FC236}">
                <a16:creationId xmlns:a16="http://schemas.microsoft.com/office/drawing/2014/main" id="{46B911E2-AB58-4E5F-B3D2-510FCCC1C117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697096" y="4840509"/>
            <a:ext cx="7795745" cy="471487"/>
          </a:xfrm>
          <a:prstGeom prst="rect">
            <a:avLst/>
          </a:prstGeom>
        </p:spPr>
        <p:txBody>
          <a:bodyPr/>
          <a:lstStyle>
            <a:lvl1pPr marL="0" indent="0" algn="ctr">
              <a:spcBef>
                <a:spcPts val="0"/>
              </a:spcBef>
              <a:buFont typeface="Arial" panose="020B0604020202020204" pitchFamily="34" charset="0"/>
              <a:buNone/>
              <a:defRPr sz="2200">
                <a:solidFill>
                  <a:schemeClr val="bg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pl-PL" dirty="0"/>
              <a:t>Logo Instytucji (z lewej), Afiliacja</a:t>
            </a:r>
          </a:p>
        </p:txBody>
      </p:sp>
    </p:spTree>
    <p:extLst>
      <p:ext uri="{BB962C8B-B14F-4D97-AF65-F5344CB8AC3E}">
        <p14:creationId xmlns:p14="http://schemas.microsoft.com/office/powerpoint/2010/main" val="13087872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hf sldNum="0" hdr="0" ftr="0" dt="0"/>
  <p:extLst mod="1">
    <p:ext uri="{DCECCB84-F9BA-43D5-87BE-67443E8EF086}">
      <p15:sldGuideLst xmlns:p15="http://schemas.microsoft.com/office/powerpoint/2012/main">
        <p15:guide id="2" pos="14304">
          <p15:clr>
            <a:srgbClr val="FBAE40"/>
          </p15:clr>
        </p15:guide>
        <p15:guide id="3" orient="horz" pos="7601">
          <p15:clr>
            <a:srgbClr val="FBAE40"/>
          </p15:clr>
        </p15:guide>
        <p15:guide id="4" orient="horz" pos="1037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-Slajd z tekstem i wykre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1">
            <a:extLst>
              <a:ext uri="{FF2B5EF4-FFF2-40B4-BE49-F238E27FC236}">
                <a16:creationId xmlns:a16="http://schemas.microsoft.com/office/drawing/2014/main" id="{42F0208F-EE25-4C32-B945-1C4CF691835F}"/>
              </a:ext>
            </a:extLst>
          </p:cNvPr>
          <p:cNvSpPr txBox="1"/>
          <p:nvPr userDrawn="1"/>
        </p:nvSpPr>
        <p:spPr>
          <a:xfrm>
            <a:off x="164432" y="3328973"/>
            <a:ext cx="422710" cy="20005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>
              <a:lnSpc>
                <a:spcPct val="100000"/>
              </a:lnSpc>
              <a:spcAft>
                <a:spcPts val="1500"/>
              </a:spcAft>
            </a:pPr>
            <a:fld id="{A9B80724-4D91-4673-9A0E-25EB49A8E810}" type="slidenum">
              <a:rPr lang="en-US" sz="1300" b="1" smtClean="0">
                <a:solidFill>
                  <a:schemeClr val="accent6"/>
                </a:solidFill>
                <a:latin typeface="Montserrat SemiBold" panose="00000700000000000000" pitchFamily="50" charset="0"/>
                <a:cs typeface="Poppins" panose="02000000000000000000" pitchFamily="2" charset="0"/>
              </a:rPr>
              <a:pPr algn="ctr">
                <a:lnSpc>
                  <a:spcPct val="100000"/>
                </a:lnSpc>
                <a:spcAft>
                  <a:spcPts val="1500"/>
                </a:spcAft>
              </a:pPr>
              <a:t>‹#›</a:t>
            </a:fld>
            <a:endParaRPr lang="en-US" sz="1300" b="1" dirty="0">
              <a:solidFill>
                <a:schemeClr val="accent6"/>
              </a:solidFill>
              <a:latin typeface="Montserrat SemiBold" panose="00000700000000000000" pitchFamily="50" charset="0"/>
              <a:cs typeface="Poppins" panose="02000000000000000000" pitchFamily="2" charset="0"/>
            </a:endParaRPr>
          </a:p>
        </p:txBody>
      </p:sp>
      <p:cxnSp>
        <p:nvCxnSpPr>
          <p:cNvPr id="4" name="Straight Connector 20">
            <a:extLst>
              <a:ext uri="{FF2B5EF4-FFF2-40B4-BE49-F238E27FC236}">
                <a16:creationId xmlns:a16="http://schemas.microsoft.com/office/drawing/2014/main" id="{AEF4F015-BD98-4F15-BFA5-23AEF4388A5D}"/>
              </a:ext>
            </a:extLst>
          </p:cNvPr>
          <p:cNvCxnSpPr>
            <a:cxnSpLocks/>
          </p:cNvCxnSpPr>
          <p:nvPr userDrawn="1"/>
        </p:nvCxnSpPr>
        <p:spPr>
          <a:xfrm flipH="1">
            <a:off x="0" y="1227998"/>
            <a:ext cx="868101" cy="0"/>
          </a:xfrm>
          <a:prstGeom prst="line">
            <a:avLst/>
          </a:prstGeom>
          <a:ln w="44450">
            <a:solidFill>
              <a:srgbClr val="FBBA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Symbol zastępczy tekstu 7">
            <a:extLst>
              <a:ext uri="{FF2B5EF4-FFF2-40B4-BE49-F238E27FC236}">
                <a16:creationId xmlns:a16="http://schemas.microsoft.com/office/drawing/2014/main" id="{0BDAE8A9-0CB6-41EA-8599-3968BDDFBD7A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155779" y="955919"/>
            <a:ext cx="3636000" cy="124327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b="1" i="0" baseline="0"/>
            </a:lvl1pPr>
          </a:lstStyle>
          <a:p>
            <a:pPr lvl="0"/>
            <a:r>
              <a:rPr lang="pl-PL" dirty="0"/>
              <a:t>Tytuł wykresu</a:t>
            </a:r>
          </a:p>
        </p:txBody>
      </p:sp>
      <p:sp>
        <p:nvSpPr>
          <p:cNvPr id="6" name="Symbol zastępczy tekstu 9">
            <a:extLst>
              <a:ext uri="{FF2B5EF4-FFF2-40B4-BE49-F238E27FC236}">
                <a16:creationId xmlns:a16="http://schemas.microsoft.com/office/drawing/2014/main" id="{89137D16-CC1C-4EE8-B34A-825CBF1334D4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155779" y="2424693"/>
            <a:ext cx="3636000" cy="321122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 baseline="0">
                <a:latin typeface="Calibri Light" panose="020F0302020204030204" pitchFamily="34" charset="0"/>
              </a:defRPr>
            </a:lvl1pPr>
          </a:lstStyle>
          <a:p>
            <a:pPr lvl="0"/>
            <a:r>
              <a:rPr lang="pl-PL" dirty="0"/>
              <a:t>Opis wykresu</a:t>
            </a:r>
          </a:p>
        </p:txBody>
      </p:sp>
      <p:sp>
        <p:nvSpPr>
          <p:cNvPr id="7" name="Symbol zastępczy tekstu 7">
            <a:extLst>
              <a:ext uri="{FF2B5EF4-FFF2-40B4-BE49-F238E27FC236}">
                <a16:creationId xmlns:a16="http://schemas.microsoft.com/office/drawing/2014/main" id="{5FA96A2D-E9B4-424C-926F-766906F1F7E3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155778" y="567159"/>
            <a:ext cx="10003339" cy="26614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500" b="1" i="0" cap="all" spc="30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pl-PL" dirty="0"/>
              <a:t>Nagłówek slajdu z tekstem i wykresem</a:t>
            </a:r>
          </a:p>
        </p:txBody>
      </p:sp>
      <p:sp>
        <p:nvSpPr>
          <p:cNvPr id="8" name="Symbol zastępczy wykresu 9">
            <a:extLst>
              <a:ext uri="{FF2B5EF4-FFF2-40B4-BE49-F238E27FC236}">
                <a16:creationId xmlns:a16="http://schemas.microsoft.com/office/drawing/2014/main" id="{AE622BAC-AF95-4745-A968-3AF76DD852CC}"/>
              </a:ext>
            </a:extLst>
          </p:cNvPr>
          <p:cNvSpPr>
            <a:spLocks noGrp="1"/>
          </p:cNvSpPr>
          <p:nvPr>
            <p:ph type="chart" sz="quarter" idx="17" hasCustomPrompt="1"/>
          </p:nvPr>
        </p:nvSpPr>
        <p:spPr>
          <a:xfrm>
            <a:off x="5039118" y="955919"/>
            <a:ext cx="6120000" cy="4680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500" baseline="0"/>
            </a:lvl1pPr>
          </a:lstStyle>
          <a:p>
            <a:r>
              <a:rPr lang="pl-PL" dirty="0"/>
              <a:t>Wykres</a:t>
            </a:r>
          </a:p>
        </p:txBody>
      </p:sp>
      <p:sp>
        <p:nvSpPr>
          <p:cNvPr id="10" name="Symbol zastępczy obrazu 6">
            <a:extLst>
              <a:ext uri="{FF2B5EF4-FFF2-40B4-BE49-F238E27FC236}">
                <a16:creationId xmlns:a16="http://schemas.microsoft.com/office/drawing/2014/main" id="{E0114E41-674A-4A08-8EC6-C83435717857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2818800" y="6098539"/>
            <a:ext cx="720000" cy="7200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800" baseline="0">
                <a:solidFill>
                  <a:schemeClr val="bg1"/>
                </a:solidFill>
              </a:defRPr>
            </a:lvl1pPr>
          </a:lstStyle>
          <a:p>
            <a:r>
              <a:rPr lang="pl-PL" dirty="0"/>
              <a:t>Logo jednostki macierzystej</a:t>
            </a:r>
          </a:p>
        </p:txBody>
      </p:sp>
    </p:spTree>
    <p:extLst>
      <p:ext uri="{BB962C8B-B14F-4D97-AF65-F5344CB8AC3E}">
        <p14:creationId xmlns:p14="http://schemas.microsoft.com/office/powerpoint/2010/main" val="18515368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-Slajd z wykre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1">
            <a:extLst>
              <a:ext uri="{FF2B5EF4-FFF2-40B4-BE49-F238E27FC236}">
                <a16:creationId xmlns:a16="http://schemas.microsoft.com/office/drawing/2014/main" id="{E16638A3-4A3C-49CD-8B0E-DF0F58B481ED}"/>
              </a:ext>
            </a:extLst>
          </p:cNvPr>
          <p:cNvSpPr txBox="1"/>
          <p:nvPr userDrawn="1"/>
        </p:nvSpPr>
        <p:spPr>
          <a:xfrm>
            <a:off x="164432" y="3328973"/>
            <a:ext cx="422710" cy="20005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>
              <a:lnSpc>
                <a:spcPct val="100000"/>
              </a:lnSpc>
              <a:spcAft>
                <a:spcPts val="1500"/>
              </a:spcAft>
            </a:pPr>
            <a:fld id="{A9B80724-4D91-4673-9A0E-25EB49A8E810}" type="slidenum">
              <a:rPr lang="en-US" sz="1300" b="1" smtClean="0">
                <a:solidFill>
                  <a:schemeClr val="accent6"/>
                </a:solidFill>
                <a:latin typeface="Montserrat SemiBold" panose="00000700000000000000" pitchFamily="50" charset="0"/>
                <a:cs typeface="Poppins" panose="02000000000000000000" pitchFamily="2" charset="0"/>
              </a:rPr>
              <a:pPr algn="ctr">
                <a:lnSpc>
                  <a:spcPct val="100000"/>
                </a:lnSpc>
                <a:spcAft>
                  <a:spcPts val="1500"/>
                </a:spcAft>
              </a:pPr>
              <a:t>‹#›</a:t>
            </a:fld>
            <a:endParaRPr lang="en-US" sz="1300" b="1" dirty="0">
              <a:solidFill>
                <a:schemeClr val="accent6"/>
              </a:solidFill>
              <a:latin typeface="Montserrat SemiBold" panose="00000700000000000000" pitchFamily="50" charset="0"/>
              <a:cs typeface="Poppins" panose="02000000000000000000" pitchFamily="2" charset="0"/>
            </a:endParaRPr>
          </a:p>
        </p:txBody>
      </p:sp>
      <p:cxnSp>
        <p:nvCxnSpPr>
          <p:cNvPr id="4" name="Straight Connector 20">
            <a:extLst>
              <a:ext uri="{FF2B5EF4-FFF2-40B4-BE49-F238E27FC236}">
                <a16:creationId xmlns:a16="http://schemas.microsoft.com/office/drawing/2014/main" id="{2C86EA54-8D85-447C-BB8D-07B99B6F4E8B}"/>
              </a:ext>
            </a:extLst>
          </p:cNvPr>
          <p:cNvCxnSpPr>
            <a:cxnSpLocks/>
          </p:cNvCxnSpPr>
          <p:nvPr userDrawn="1"/>
        </p:nvCxnSpPr>
        <p:spPr>
          <a:xfrm flipH="1">
            <a:off x="0" y="1227998"/>
            <a:ext cx="868101" cy="0"/>
          </a:xfrm>
          <a:prstGeom prst="line">
            <a:avLst/>
          </a:prstGeom>
          <a:ln w="44450">
            <a:solidFill>
              <a:srgbClr val="FBBA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Symbol zastępczy tekstu 7">
            <a:extLst>
              <a:ext uri="{FF2B5EF4-FFF2-40B4-BE49-F238E27FC236}">
                <a16:creationId xmlns:a16="http://schemas.microsoft.com/office/drawing/2014/main" id="{7D1C295E-27E7-4261-BA96-EE091E1C45BB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155778" y="955919"/>
            <a:ext cx="10003337" cy="84972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b="1" i="0" baseline="0"/>
            </a:lvl1pPr>
          </a:lstStyle>
          <a:p>
            <a:pPr lvl="0"/>
            <a:r>
              <a:rPr lang="pl-PL" dirty="0"/>
              <a:t>Tytuł wykresu</a:t>
            </a:r>
          </a:p>
        </p:txBody>
      </p:sp>
      <p:sp>
        <p:nvSpPr>
          <p:cNvPr id="7" name="Symbol zastępczy tekstu 7">
            <a:extLst>
              <a:ext uri="{FF2B5EF4-FFF2-40B4-BE49-F238E27FC236}">
                <a16:creationId xmlns:a16="http://schemas.microsoft.com/office/drawing/2014/main" id="{A4A19FBF-10EF-4726-B0B0-2CB8E3E24B5D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155778" y="567159"/>
            <a:ext cx="10003339" cy="26614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500" b="1" i="0" cap="all" spc="30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pl-PL" dirty="0"/>
              <a:t>Nagłówek slajdu z wykresem</a:t>
            </a:r>
          </a:p>
        </p:txBody>
      </p:sp>
      <p:sp>
        <p:nvSpPr>
          <p:cNvPr id="10" name="Symbol zastępczy wykresu 9">
            <a:extLst>
              <a:ext uri="{FF2B5EF4-FFF2-40B4-BE49-F238E27FC236}">
                <a16:creationId xmlns:a16="http://schemas.microsoft.com/office/drawing/2014/main" id="{D4EC85EF-EBD7-4F7E-9053-186F54831A97}"/>
              </a:ext>
            </a:extLst>
          </p:cNvPr>
          <p:cNvSpPr>
            <a:spLocks noGrp="1"/>
          </p:cNvSpPr>
          <p:nvPr>
            <p:ph type="chart" sz="quarter" idx="17" hasCustomPrompt="1"/>
          </p:nvPr>
        </p:nvSpPr>
        <p:spPr>
          <a:xfrm>
            <a:off x="1155777" y="1928259"/>
            <a:ext cx="10003339" cy="397382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500" baseline="0"/>
            </a:lvl1pPr>
          </a:lstStyle>
          <a:p>
            <a:r>
              <a:rPr lang="pl-PL" dirty="0"/>
              <a:t>Wykres</a:t>
            </a:r>
          </a:p>
        </p:txBody>
      </p:sp>
      <p:sp>
        <p:nvSpPr>
          <p:cNvPr id="9" name="Symbol zastępczy obrazu 6">
            <a:extLst>
              <a:ext uri="{FF2B5EF4-FFF2-40B4-BE49-F238E27FC236}">
                <a16:creationId xmlns:a16="http://schemas.microsoft.com/office/drawing/2014/main" id="{59167373-FEC3-41C0-AE0B-9293A7BF885D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2818800" y="6098539"/>
            <a:ext cx="720000" cy="7200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800" baseline="0">
                <a:solidFill>
                  <a:schemeClr val="bg1"/>
                </a:solidFill>
              </a:defRPr>
            </a:lvl1pPr>
          </a:lstStyle>
          <a:p>
            <a:r>
              <a:rPr lang="pl-PL" dirty="0"/>
              <a:t>Logo jednostki macierzystej</a:t>
            </a:r>
          </a:p>
        </p:txBody>
      </p:sp>
    </p:spTree>
    <p:extLst>
      <p:ext uri="{BB962C8B-B14F-4D97-AF65-F5344CB8AC3E}">
        <p14:creationId xmlns:p14="http://schemas.microsoft.com/office/powerpoint/2010/main" val="42816026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-Punktator - trz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az 2">
            <a:extLst>
              <a:ext uri="{FF2B5EF4-FFF2-40B4-BE49-F238E27FC236}">
                <a16:creationId xmlns:a16="http://schemas.microsoft.com/office/drawing/2014/main" id="{8B3169F4-B5EA-410D-B003-239D505EC1D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55779" y="2039983"/>
            <a:ext cx="685039" cy="688722"/>
          </a:xfrm>
          <a:prstGeom prst="rect">
            <a:avLst/>
          </a:prstGeom>
        </p:spPr>
      </p:pic>
      <p:sp>
        <p:nvSpPr>
          <p:cNvPr id="4" name="TextBox 1">
            <a:extLst>
              <a:ext uri="{FF2B5EF4-FFF2-40B4-BE49-F238E27FC236}">
                <a16:creationId xmlns:a16="http://schemas.microsoft.com/office/drawing/2014/main" id="{AF2EC900-C47A-4E5C-B24A-48617E2D82CD}"/>
              </a:ext>
            </a:extLst>
          </p:cNvPr>
          <p:cNvSpPr txBox="1"/>
          <p:nvPr userDrawn="1"/>
        </p:nvSpPr>
        <p:spPr>
          <a:xfrm>
            <a:off x="164432" y="3328973"/>
            <a:ext cx="422710" cy="20005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>
              <a:lnSpc>
                <a:spcPct val="100000"/>
              </a:lnSpc>
              <a:spcAft>
                <a:spcPts val="1500"/>
              </a:spcAft>
            </a:pPr>
            <a:fld id="{A9B80724-4D91-4673-9A0E-25EB49A8E810}" type="slidenum">
              <a:rPr lang="en-US" sz="1300" b="1" smtClean="0">
                <a:solidFill>
                  <a:schemeClr val="accent6"/>
                </a:solidFill>
                <a:latin typeface="Montserrat SemiBold" panose="00000700000000000000" pitchFamily="50" charset="0"/>
                <a:cs typeface="Poppins" panose="02000000000000000000" pitchFamily="2" charset="0"/>
              </a:rPr>
              <a:pPr algn="ctr">
                <a:lnSpc>
                  <a:spcPct val="100000"/>
                </a:lnSpc>
                <a:spcAft>
                  <a:spcPts val="1500"/>
                </a:spcAft>
              </a:pPr>
              <a:t>‹#›</a:t>
            </a:fld>
            <a:endParaRPr lang="en-US" sz="1300" b="1" dirty="0">
              <a:solidFill>
                <a:schemeClr val="accent6"/>
              </a:solidFill>
              <a:latin typeface="Montserrat SemiBold" panose="00000700000000000000" pitchFamily="50" charset="0"/>
              <a:cs typeface="Poppins" panose="02000000000000000000" pitchFamily="2" charset="0"/>
            </a:endParaRPr>
          </a:p>
        </p:txBody>
      </p:sp>
      <p:cxnSp>
        <p:nvCxnSpPr>
          <p:cNvPr id="5" name="Straight Connector 20">
            <a:extLst>
              <a:ext uri="{FF2B5EF4-FFF2-40B4-BE49-F238E27FC236}">
                <a16:creationId xmlns:a16="http://schemas.microsoft.com/office/drawing/2014/main" id="{02C520D2-9B54-47BC-AF4B-B4DB8BEA3807}"/>
              </a:ext>
            </a:extLst>
          </p:cNvPr>
          <p:cNvCxnSpPr>
            <a:cxnSpLocks/>
          </p:cNvCxnSpPr>
          <p:nvPr userDrawn="1"/>
        </p:nvCxnSpPr>
        <p:spPr>
          <a:xfrm flipH="1">
            <a:off x="0" y="1227998"/>
            <a:ext cx="868101" cy="0"/>
          </a:xfrm>
          <a:prstGeom prst="line">
            <a:avLst/>
          </a:prstGeom>
          <a:ln w="44450">
            <a:solidFill>
              <a:srgbClr val="FBBA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Symbol zastępczy tekstu 7">
            <a:extLst>
              <a:ext uri="{FF2B5EF4-FFF2-40B4-BE49-F238E27FC236}">
                <a16:creationId xmlns:a16="http://schemas.microsoft.com/office/drawing/2014/main" id="{3D565ED8-CEE1-42F7-BD8B-2F6ADE2D75F3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155779" y="955918"/>
            <a:ext cx="9932768" cy="49710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b="1" i="0" baseline="0"/>
            </a:lvl1pPr>
          </a:lstStyle>
          <a:p>
            <a:pPr lvl="0"/>
            <a:r>
              <a:rPr lang="pl-PL" dirty="0"/>
              <a:t>Tytuł slajdu</a:t>
            </a:r>
          </a:p>
        </p:txBody>
      </p:sp>
      <p:sp>
        <p:nvSpPr>
          <p:cNvPr id="7" name="Symbol zastępczy tekstu 9">
            <a:extLst>
              <a:ext uri="{FF2B5EF4-FFF2-40B4-BE49-F238E27FC236}">
                <a16:creationId xmlns:a16="http://schemas.microsoft.com/office/drawing/2014/main" id="{44D534EC-F2CB-4595-9017-12586FE0D78A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025570" y="1814318"/>
            <a:ext cx="9062977" cy="114005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 baseline="0">
                <a:latin typeface="Calibri Light" panose="020F0302020204030204" pitchFamily="34" charset="0"/>
              </a:defRPr>
            </a:lvl1pPr>
          </a:lstStyle>
          <a:p>
            <a:pPr lvl="0"/>
            <a:r>
              <a:rPr lang="pl-PL" dirty="0"/>
              <a:t>Punkt pierwszy</a:t>
            </a:r>
          </a:p>
        </p:txBody>
      </p:sp>
      <p:sp>
        <p:nvSpPr>
          <p:cNvPr id="8" name="Symbol zastępczy tekstu 7">
            <a:extLst>
              <a:ext uri="{FF2B5EF4-FFF2-40B4-BE49-F238E27FC236}">
                <a16:creationId xmlns:a16="http://schemas.microsoft.com/office/drawing/2014/main" id="{D1418F26-A4B1-4BB2-8A0D-B35F7AFA5BC5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155779" y="567159"/>
            <a:ext cx="9932768" cy="28936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500" b="1" i="0" cap="all" spc="30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pl-PL" dirty="0"/>
              <a:t>Nagłówek slajdu z punktami</a:t>
            </a:r>
          </a:p>
        </p:txBody>
      </p:sp>
      <p:pic>
        <p:nvPicPr>
          <p:cNvPr id="15" name="Obraz 14">
            <a:extLst>
              <a:ext uri="{FF2B5EF4-FFF2-40B4-BE49-F238E27FC236}">
                <a16:creationId xmlns:a16="http://schemas.microsoft.com/office/drawing/2014/main" id="{93EBDD80-DD5D-4412-8444-EBDA5E36108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55779" y="3428973"/>
            <a:ext cx="685039" cy="688722"/>
          </a:xfrm>
          <a:prstGeom prst="rect">
            <a:avLst/>
          </a:prstGeom>
        </p:spPr>
      </p:pic>
      <p:sp>
        <p:nvSpPr>
          <p:cNvPr id="16" name="Symbol zastępczy tekstu 9">
            <a:extLst>
              <a:ext uri="{FF2B5EF4-FFF2-40B4-BE49-F238E27FC236}">
                <a16:creationId xmlns:a16="http://schemas.microsoft.com/office/drawing/2014/main" id="{D818281D-7598-4E24-A724-73CC3484BEE2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2025570" y="3203308"/>
            <a:ext cx="9062977" cy="114005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 baseline="0">
                <a:latin typeface="Calibri Light" panose="020F0302020204030204" pitchFamily="34" charset="0"/>
              </a:defRPr>
            </a:lvl1pPr>
          </a:lstStyle>
          <a:p>
            <a:pPr lvl="0"/>
            <a:r>
              <a:rPr lang="pl-PL" dirty="0"/>
              <a:t>Punkt drugi</a:t>
            </a:r>
          </a:p>
        </p:txBody>
      </p:sp>
      <p:pic>
        <p:nvPicPr>
          <p:cNvPr id="17" name="Obraz 16">
            <a:extLst>
              <a:ext uri="{FF2B5EF4-FFF2-40B4-BE49-F238E27FC236}">
                <a16:creationId xmlns:a16="http://schemas.microsoft.com/office/drawing/2014/main" id="{6936ABD5-1B98-4ACA-AA9F-78F333785C7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55779" y="4829509"/>
            <a:ext cx="685039" cy="688722"/>
          </a:xfrm>
          <a:prstGeom prst="rect">
            <a:avLst/>
          </a:prstGeom>
        </p:spPr>
      </p:pic>
      <p:sp>
        <p:nvSpPr>
          <p:cNvPr id="18" name="Symbol zastępczy tekstu 9">
            <a:extLst>
              <a:ext uri="{FF2B5EF4-FFF2-40B4-BE49-F238E27FC236}">
                <a16:creationId xmlns:a16="http://schemas.microsoft.com/office/drawing/2014/main" id="{6B9E2E5B-ABDF-45B0-8899-150FB6B7B37D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2025570" y="4603844"/>
            <a:ext cx="9062977" cy="114005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 baseline="0">
                <a:latin typeface="Calibri Light" panose="020F0302020204030204" pitchFamily="34" charset="0"/>
              </a:defRPr>
            </a:lvl1pPr>
          </a:lstStyle>
          <a:p>
            <a:pPr lvl="0"/>
            <a:r>
              <a:rPr lang="pl-PL" dirty="0"/>
              <a:t>Punkt trzeci</a:t>
            </a:r>
          </a:p>
        </p:txBody>
      </p:sp>
      <p:sp>
        <p:nvSpPr>
          <p:cNvPr id="13" name="Symbol zastępczy obrazu 6">
            <a:extLst>
              <a:ext uri="{FF2B5EF4-FFF2-40B4-BE49-F238E27FC236}">
                <a16:creationId xmlns:a16="http://schemas.microsoft.com/office/drawing/2014/main" id="{9DF8D6B0-0917-4B1A-AA29-0F638812E40E}"/>
              </a:ext>
            </a:extLst>
          </p:cNvPr>
          <p:cNvSpPr>
            <a:spLocks noGrp="1"/>
          </p:cNvSpPr>
          <p:nvPr>
            <p:ph type="pic" sz="quarter" idx="19" hasCustomPrompt="1"/>
          </p:nvPr>
        </p:nvSpPr>
        <p:spPr>
          <a:xfrm>
            <a:off x="2818800" y="6098539"/>
            <a:ext cx="720000" cy="7200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800" baseline="0">
                <a:solidFill>
                  <a:schemeClr val="bg1"/>
                </a:solidFill>
              </a:defRPr>
            </a:lvl1pPr>
          </a:lstStyle>
          <a:p>
            <a:r>
              <a:rPr lang="pl-PL" dirty="0"/>
              <a:t>Logo jednostki macierzystej</a:t>
            </a:r>
          </a:p>
        </p:txBody>
      </p:sp>
    </p:spTree>
    <p:extLst>
      <p:ext uri="{BB962C8B-B14F-4D97-AF65-F5344CB8AC3E}">
        <p14:creationId xmlns:p14="http://schemas.microsoft.com/office/powerpoint/2010/main" val="27074270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-Punktator - dw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az 2">
            <a:extLst>
              <a:ext uri="{FF2B5EF4-FFF2-40B4-BE49-F238E27FC236}">
                <a16:creationId xmlns:a16="http://schemas.microsoft.com/office/drawing/2014/main" id="{E767E743-2538-45CF-9445-3518B8CF7E4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55779" y="2039983"/>
            <a:ext cx="685039" cy="688722"/>
          </a:xfrm>
          <a:prstGeom prst="rect">
            <a:avLst/>
          </a:prstGeom>
        </p:spPr>
      </p:pic>
      <p:sp>
        <p:nvSpPr>
          <p:cNvPr id="4" name="TextBox 1">
            <a:extLst>
              <a:ext uri="{FF2B5EF4-FFF2-40B4-BE49-F238E27FC236}">
                <a16:creationId xmlns:a16="http://schemas.microsoft.com/office/drawing/2014/main" id="{6CA36072-2621-4F22-8E3B-57C6D3E5C563}"/>
              </a:ext>
            </a:extLst>
          </p:cNvPr>
          <p:cNvSpPr txBox="1"/>
          <p:nvPr userDrawn="1"/>
        </p:nvSpPr>
        <p:spPr>
          <a:xfrm>
            <a:off x="164432" y="3328973"/>
            <a:ext cx="422710" cy="20005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>
              <a:lnSpc>
                <a:spcPct val="100000"/>
              </a:lnSpc>
              <a:spcAft>
                <a:spcPts val="1500"/>
              </a:spcAft>
            </a:pPr>
            <a:fld id="{A9B80724-4D91-4673-9A0E-25EB49A8E810}" type="slidenum">
              <a:rPr lang="en-US" sz="1300" b="1" smtClean="0">
                <a:solidFill>
                  <a:schemeClr val="accent6"/>
                </a:solidFill>
                <a:latin typeface="Montserrat SemiBold" panose="00000700000000000000" pitchFamily="50" charset="0"/>
                <a:cs typeface="Poppins" panose="02000000000000000000" pitchFamily="2" charset="0"/>
              </a:rPr>
              <a:pPr algn="ctr">
                <a:lnSpc>
                  <a:spcPct val="100000"/>
                </a:lnSpc>
                <a:spcAft>
                  <a:spcPts val="1500"/>
                </a:spcAft>
              </a:pPr>
              <a:t>‹#›</a:t>
            </a:fld>
            <a:endParaRPr lang="en-US" sz="1300" b="1" dirty="0">
              <a:solidFill>
                <a:schemeClr val="accent6"/>
              </a:solidFill>
              <a:latin typeface="Montserrat SemiBold" panose="00000700000000000000" pitchFamily="50" charset="0"/>
              <a:cs typeface="Poppins" panose="02000000000000000000" pitchFamily="2" charset="0"/>
            </a:endParaRPr>
          </a:p>
        </p:txBody>
      </p:sp>
      <p:cxnSp>
        <p:nvCxnSpPr>
          <p:cNvPr id="5" name="Straight Connector 20">
            <a:extLst>
              <a:ext uri="{FF2B5EF4-FFF2-40B4-BE49-F238E27FC236}">
                <a16:creationId xmlns:a16="http://schemas.microsoft.com/office/drawing/2014/main" id="{FB01169C-DD71-441B-B329-F85048A79B80}"/>
              </a:ext>
            </a:extLst>
          </p:cNvPr>
          <p:cNvCxnSpPr>
            <a:cxnSpLocks/>
          </p:cNvCxnSpPr>
          <p:nvPr userDrawn="1"/>
        </p:nvCxnSpPr>
        <p:spPr>
          <a:xfrm flipH="1">
            <a:off x="0" y="1227998"/>
            <a:ext cx="868101" cy="0"/>
          </a:xfrm>
          <a:prstGeom prst="line">
            <a:avLst/>
          </a:prstGeom>
          <a:ln w="44450">
            <a:solidFill>
              <a:srgbClr val="FBBA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Symbol zastępczy tekstu 7">
            <a:extLst>
              <a:ext uri="{FF2B5EF4-FFF2-40B4-BE49-F238E27FC236}">
                <a16:creationId xmlns:a16="http://schemas.microsoft.com/office/drawing/2014/main" id="{9235AC3A-2A68-410E-87F1-B9A48C9A850A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155779" y="955918"/>
            <a:ext cx="9932768" cy="49710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b="1" i="0" baseline="0"/>
            </a:lvl1pPr>
          </a:lstStyle>
          <a:p>
            <a:pPr lvl="0"/>
            <a:r>
              <a:rPr lang="pl-PL" dirty="0"/>
              <a:t>Tytuł slajdu</a:t>
            </a:r>
          </a:p>
        </p:txBody>
      </p:sp>
      <p:sp>
        <p:nvSpPr>
          <p:cNvPr id="7" name="Symbol zastępczy tekstu 9">
            <a:extLst>
              <a:ext uri="{FF2B5EF4-FFF2-40B4-BE49-F238E27FC236}">
                <a16:creationId xmlns:a16="http://schemas.microsoft.com/office/drawing/2014/main" id="{FC748EDE-B422-4793-B103-5359D54F233A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025570" y="1814318"/>
            <a:ext cx="9062977" cy="114005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 baseline="0">
                <a:latin typeface="Calibri Light" panose="020F0302020204030204" pitchFamily="34" charset="0"/>
              </a:defRPr>
            </a:lvl1pPr>
          </a:lstStyle>
          <a:p>
            <a:pPr lvl="0"/>
            <a:r>
              <a:rPr lang="pl-PL" dirty="0"/>
              <a:t>Punkt pierwszy</a:t>
            </a:r>
          </a:p>
        </p:txBody>
      </p:sp>
      <p:sp>
        <p:nvSpPr>
          <p:cNvPr id="8" name="Symbol zastępczy tekstu 7">
            <a:extLst>
              <a:ext uri="{FF2B5EF4-FFF2-40B4-BE49-F238E27FC236}">
                <a16:creationId xmlns:a16="http://schemas.microsoft.com/office/drawing/2014/main" id="{0C47F735-791F-4A1A-A6A8-52B80E3B0280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155779" y="567159"/>
            <a:ext cx="9932768" cy="28936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500" b="1" i="0" cap="all" spc="30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pl-PL" dirty="0"/>
              <a:t>Nagłówek slajdu z punktami</a:t>
            </a:r>
          </a:p>
        </p:txBody>
      </p:sp>
      <p:pic>
        <p:nvPicPr>
          <p:cNvPr id="9" name="Obraz 8">
            <a:extLst>
              <a:ext uri="{FF2B5EF4-FFF2-40B4-BE49-F238E27FC236}">
                <a16:creationId xmlns:a16="http://schemas.microsoft.com/office/drawing/2014/main" id="{A79639D3-8912-4A40-A398-A0792FCEF61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55779" y="3428973"/>
            <a:ext cx="685039" cy="688722"/>
          </a:xfrm>
          <a:prstGeom prst="rect">
            <a:avLst/>
          </a:prstGeom>
        </p:spPr>
      </p:pic>
      <p:sp>
        <p:nvSpPr>
          <p:cNvPr id="10" name="Symbol zastępczy tekstu 9">
            <a:extLst>
              <a:ext uri="{FF2B5EF4-FFF2-40B4-BE49-F238E27FC236}">
                <a16:creationId xmlns:a16="http://schemas.microsoft.com/office/drawing/2014/main" id="{82870470-E9A2-4D61-AC11-2EDE2F0B88E9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2025570" y="3203308"/>
            <a:ext cx="9062977" cy="114005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 baseline="0">
                <a:latin typeface="Calibri Light" panose="020F0302020204030204" pitchFamily="34" charset="0"/>
              </a:defRPr>
            </a:lvl1pPr>
          </a:lstStyle>
          <a:p>
            <a:pPr lvl="0"/>
            <a:r>
              <a:rPr lang="pl-PL" dirty="0"/>
              <a:t>Punkt drugi</a:t>
            </a:r>
          </a:p>
        </p:txBody>
      </p:sp>
      <p:sp>
        <p:nvSpPr>
          <p:cNvPr id="12" name="Symbol zastępczy obrazu 6">
            <a:extLst>
              <a:ext uri="{FF2B5EF4-FFF2-40B4-BE49-F238E27FC236}">
                <a16:creationId xmlns:a16="http://schemas.microsoft.com/office/drawing/2014/main" id="{0226C7EC-B803-4EB9-81EF-4166EC74D70D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2818800" y="6098539"/>
            <a:ext cx="720000" cy="7200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800" baseline="0">
                <a:solidFill>
                  <a:schemeClr val="bg1"/>
                </a:solidFill>
              </a:defRPr>
            </a:lvl1pPr>
          </a:lstStyle>
          <a:p>
            <a:r>
              <a:rPr lang="pl-PL" dirty="0"/>
              <a:t>Logo jednostki macierzystej</a:t>
            </a:r>
          </a:p>
        </p:txBody>
      </p:sp>
    </p:spTree>
    <p:extLst>
      <p:ext uri="{BB962C8B-B14F-4D97-AF65-F5344CB8AC3E}">
        <p14:creationId xmlns:p14="http://schemas.microsoft.com/office/powerpoint/2010/main" val="12429348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-Punktator - jed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3">
            <a:extLst>
              <a:ext uri="{FF2B5EF4-FFF2-40B4-BE49-F238E27FC236}">
                <a16:creationId xmlns:a16="http://schemas.microsoft.com/office/drawing/2014/main" id="{7A5EC739-35FE-4740-98E2-CC6C2DC54E5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55779" y="2039983"/>
            <a:ext cx="685039" cy="688722"/>
          </a:xfrm>
          <a:prstGeom prst="rect">
            <a:avLst/>
          </a:prstGeom>
        </p:spPr>
      </p:pic>
      <p:sp>
        <p:nvSpPr>
          <p:cNvPr id="5" name="TextBox 1">
            <a:extLst>
              <a:ext uri="{FF2B5EF4-FFF2-40B4-BE49-F238E27FC236}">
                <a16:creationId xmlns:a16="http://schemas.microsoft.com/office/drawing/2014/main" id="{72291B9C-A592-4F72-BC5A-3D5F819B45B7}"/>
              </a:ext>
            </a:extLst>
          </p:cNvPr>
          <p:cNvSpPr txBox="1"/>
          <p:nvPr userDrawn="1"/>
        </p:nvSpPr>
        <p:spPr>
          <a:xfrm>
            <a:off x="164432" y="3328973"/>
            <a:ext cx="422710" cy="20005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>
              <a:lnSpc>
                <a:spcPct val="100000"/>
              </a:lnSpc>
              <a:spcAft>
                <a:spcPts val="1500"/>
              </a:spcAft>
            </a:pPr>
            <a:fld id="{A9B80724-4D91-4673-9A0E-25EB49A8E810}" type="slidenum">
              <a:rPr lang="en-US" sz="1300" b="1" smtClean="0">
                <a:solidFill>
                  <a:schemeClr val="accent6"/>
                </a:solidFill>
                <a:latin typeface="Montserrat SemiBold" panose="00000700000000000000" pitchFamily="50" charset="0"/>
                <a:cs typeface="Poppins" panose="02000000000000000000" pitchFamily="2" charset="0"/>
              </a:rPr>
              <a:pPr algn="ctr">
                <a:lnSpc>
                  <a:spcPct val="100000"/>
                </a:lnSpc>
                <a:spcAft>
                  <a:spcPts val="1500"/>
                </a:spcAft>
              </a:pPr>
              <a:t>‹#›</a:t>
            </a:fld>
            <a:endParaRPr lang="en-US" sz="1300" b="1" dirty="0">
              <a:solidFill>
                <a:schemeClr val="accent6"/>
              </a:solidFill>
              <a:latin typeface="Montserrat SemiBold" panose="00000700000000000000" pitchFamily="50" charset="0"/>
              <a:cs typeface="Poppins" panose="02000000000000000000" pitchFamily="2" charset="0"/>
            </a:endParaRPr>
          </a:p>
        </p:txBody>
      </p:sp>
      <p:cxnSp>
        <p:nvCxnSpPr>
          <p:cNvPr id="6" name="Straight Connector 20">
            <a:extLst>
              <a:ext uri="{FF2B5EF4-FFF2-40B4-BE49-F238E27FC236}">
                <a16:creationId xmlns:a16="http://schemas.microsoft.com/office/drawing/2014/main" id="{CBE5FC4B-0D7A-4E5C-888C-93E6CB647202}"/>
              </a:ext>
            </a:extLst>
          </p:cNvPr>
          <p:cNvCxnSpPr>
            <a:cxnSpLocks/>
          </p:cNvCxnSpPr>
          <p:nvPr userDrawn="1"/>
        </p:nvCxnSpPr>
        <p:spPr>
          <a:xfrm flipH="1">
            <a:off x="0" y="1227998"/>
            <a:ext cx="868101" cy="0"/>
          </a:xfrm>
          <a:prstGeom prst="line">
            <a:avLst/>
          </a:prstGeom>
          <a:ln w="44450">
            <a:solidFill>
              <a:srgbClr val="FBBA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Symbol zastępczy tekstu 7">
            <a:extLst>
              <a:ext uri="{FF2B5EF4-FFF2-40B4-BE49-F238E27FC236}">
                <a16:creationId xmlns:a16="http://schemas.microsoft.com/office/drawing/2014/main" id="{83FF336E-2E7A-497F-B65D-76EF3544BC59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155779" y="955918"/>
            <a:ext cx="9932768" cy="49710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b="1" i="0" baseline="0"/>
            </a:lvl1pPr>
          </a:lstStyle>
          <a:p>
            <a:pPr lvl="0"/>
            <a:r>
              <a:rPr lang="pl-PL" dirty="0"/>
              <a:t>Tytuł slajdu</a:t>
            </a:r>
          </a:p>
        </p:txBody>
      </p:sp>
      <p:sp>
        <p:nvSpPr>
          <p:cNvPr id="8" name="Symbol zastępczy tekstu 9">
            <a:extLst>
              <a:ext uri="{FF2B5EF4-FFF2-40B4-BE49-F238E27FC236}">
                <a16:creationId xmlns:a16="http://schemas.microsoft.com/office/drawing/2014/main" id="{CE515AB3-98F8-45FB-92C2-3DAAA709218E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025570" y="1814318"/>
            <a:ext cx="9062977" cy="114005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 baseline="0">
                <a:latin typeface="Calibri Light" panose="020F0302020204030204" pitchFamily="34" charset="0"/>
              </a:defRPr>
            </a:lvl1pPr>
          </a:lstStyle>
          <a:p>
            <a:pPr lvl="0"/>
            <a:r>
              <a:rPr lang="pl-PL" dirty="0"/>
              <a:t>Punkt pierwszy</a:t>
            </a:r>
          </a:p>
        </p:txBody>
      </p:sp>
      <p:sp>
        <p:nvSpPr>
          <p:cNvPr id="9" name="Symbol zastępczy tekstu 7">
            <a:extLst>
              <a:ext uri="{FF2B5EF4-FFF2-40B4-BE49-F238E27FC236}">
                <a16:creationId xmlns:a16="http://schemas.microsoft.com/office/drawing/2014/main" id="{AAD55222-B649-457C-BE54-7F2745C8B780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155779" y="567159"/>
            <a:ext cx="9932768" cy="28936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500" b="1" i="0" cap="all" spc="30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pl-PL" dirty="0"/>
              <a:t>Nagłówek slajdu z punktami</a:t>
            </a:r>
          </a:p>
        </p:txBody>
      </p:sp>
      <p:sp>
        <p:nvSpPr>
          <p:cNvPr id="11" name="Symbol zastępczy obrazu 6">
            <a:extLst>
              <a:ext uri="{FF2B5EF4-FFF2-40B4-BE49-F238E27FC236}">
                <a16:creationId xmlns:a16="http://schemas.microsoft.com/office/drawing/2014/main" id="{9C62A340-DC90-4978-ADDE-09CF305F3ADC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2818800" y="6098539"/>
            <a:ext cx="720000" cy="7200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800" baseline="0">
                <a:solidFill>
                  <a:schemeClr val="bg1"/>
                </a:solidFill>
              </a:defRPr>
            </a:lvl1pPr>
          </a:lstStyle>
          <a:p>
            <a:r>
              <a:rPr lang="pl-PL" dirty="0"/>
              <a:t>Logo jednostki macierzystej</a:t>
            </a:r>
          </a:p>
        </p:txBody>
      </p:sp>
    </p:spTree>
    <p:extLst>
      <p:ext uri="{BB962C8B-B14F-4D97-AF65-F5344CB8AC3E}">
        <p14:creationId xmlns:p14="http://schemas.microsoft.com/office/powerpoint/2010/main" val="15222628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-Przerywn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obrazu 8">
            <a:extLst>
              <a:ext uri="{FF2B5EF4-FFF2-40B4-BE49-F238E27FC236}">
                <a16:creationId xmlns:a16="http://schemas.microsoft.com/office/drawing/2014/main" id="{1497266B-5538-4EBE-9371-B850550CF7D0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6319777" y="884542"/>
            <a:ext cx="4836394" cy="516806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500" baseline="0"/>
            </a:lvl1pPr>
          </a:lstStyle>
          <a:p>
            <a:endParaRPr lang="pl-PL" dirty="0"/>
          </a:p>
        </p:txBody>
      </p:sp>
      <p:sp>
        <p:nvSpPr>
          <p:cNvPr id="4" name="Rectangle 21">
            <a:extLst>
              <a:ext uri="{FF2B5EF4-FFF2-40B4-BE49-F238E27FC236}">
                <a16:creationId xmlns:a16="http://schemas.microsoft.com/office/drawing/2014/main" id="{576D7989-35B7-4702-8D92-881208AE7894}"/>
              </a:ext>
            </a:extLst>
          </p:cNvPr>
          <p:cNvSpPr/>
          <p:nvPr userDrawn="1"/>
        </p:nvSpPr>
        <p:spPr>
          <a:xfrm>
            <a:off x="983848" y="884541"/>
            <a:ext cx="5335929" cy="3793072"/>
          </a:xfrm>
          <a:prstGeom prst="rect">
            <a:avLst/>
          </a:prstGeom>
          <a:solidFill>
            <a:srgbClr val="0B294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1">
            <a:extLst>
              <a:ext uri="{FF2B5EF4-FFF2-40B4-BE49-F238E27FC236}">
                <a16:creationId xmlns:a16="http://schemas.microsoft.com/office/drawing/2014/main" id="{67881CF2-D061-41E1-A299-9983B43F9ABF}"/>
              </a:ext>
            </a:extLst>
          </p:cNvPr>
          <p:cNvSpPr txBox="1"/>
          <p:nvPr userDrawn="1"/>
        </p:nvSpPr>
        <p:spPr>
          <a:xfrm>
            <a:off x="164432" y="3328973"/>
            <a:ext cx="422710" cy="20005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>
              <a:lnSpc>
                <a:spcPct val="100000"/>
              </a:lnSpc>
              <a:spcAft>
                <a:spcPts val="1500"/>
              </a:spcAft>
            </a:pPr>
            <a:fld id="{A9B80724-4D91-4673-9A0E-25EB49A8E810}" type="slidenum">
              <a:rPr lang="en-US" sz="1300" b="1" smtClean="0">
                <a:solidFill>
                  <a:schemeClr val="accent6"/>
                </a:solidFill>
                <a:latin typeface="Montserrat SemiBold" panose="00000700000000000000" pitchFamily="50" charset="0"/>
                <a:cs typeface="Poppins" panose="02000000000000000000" pitchFamily="2" charset="0"/>
              </a:rPr>
              <a:pPr algn="ctr">
                <a:lnSpc>
                  <a:spcPct val="100000"/>
                </a:lnSpc>
                <a:spcAft>
                  <a:spcPts val="1500"/>
                </a:spcAft>
              </a:pPr>
              <a:t>‹#›</a:t>
            </a:fld>
            <a:endParaRPr lang="en-US" sz="1300" b="1" dirty="0">
              <a:solidFill>
                <a:schemeClr val="accent6"/>
              </a:solidFill>
              <a:latin typeface="Montserrat SemiBold" panose="00000700000000000000" pitchFamily="50" charset="0"/>
              <a:cs typeface="Poppins" panose="02000000000000000000" pitchFamily="2" charset="0"/>
            </a:endParaRPr>
          </a:p>
        </p:txBody>
      </p:sp>
      <p:cxnSp>
        <p:nvCxnSpPr>
          <p:cNvPr id="6" name="Straight Connector 20">
            <a:extLst>
              <a:ext uri="{FF2B5EF4-FFF2-40B4-BE49-F238E27FC236}">
                <a16:creationId xmlns:a16="http://schemas.microsoft.com/office/drawing/2014/main" id="{16376A16-7684-4092-A65D-E32AF34B9A9B}"/>
              </a:ext>
            </a:extLst>
          </p:cNvPr>
          <p:cNvCxnSpPr>
            <a:cxnSpLocks/>
          </p:cNvCxnSpPr>
          <p:nvPr userDrawn="1"/>
        </p:nvCxnSpPr>
        <p:spPr>
          <a:xfrm flipH="1">
            <a:off x="983848" y="2112539"/>
            <a:ext cx="868101" cy="0"/>
          </a:xfrm>
          <a:prstGeom prst="line">
            <a:avLst/>
          </a:prstGeom>
          <a:ln w="44450">
            <a:solidFill>
              <a:srgbClr val="FBBA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Symbol zastępczy tekstu 7">
            <a:extLst>
              <a:ext uri="{FF2B5EF4-FFF2-40B4-BE49-F238E27FC236}">
                <a16:creationId xmlns:a16="http://schemas.microsoft.com/office/drawing/2014/main" id="{A13F7B3D-7C67-49E6-A90B-323CB466D7EB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220823" y="1885401"/>
            <a:ext cx="3879222" cy="85024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b="1" i="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pl-PL" dirty="0"/>
              <a:t>Tytuł</a:t>
            </a:r>
          </a:p>
        </p:txBody>
      </p:sp>
      <p:sp>
        <p:nvSpPr>
          <p:cNvPr id="8" name="Symbol zastępczy tekstu 9">
            <a:extLst>
              <a:ext uri="{FF2B5EF4-FFF2-40B4-BE49-F238E27FC236}">
                <a16:creationId xmlns:a16="http://schemas.microsoft.com/office/drawing/2014/main" id="{F3767C38-3C8F-4644-B781-387B2E7C7FBA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197675" y="2997842"/>
            <a:ext cx="3898325" cy="141758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 baseline="0">
                <a:solidFill>
                  <a:schemeClr val="bg1"/>
                </a:solidFill>
                <a:latin typeface="Calibri Light" panose="020F0302020204030204" pitchFamily="34" charset="0"/>
              </a:defRPr>
            </a:lvl1pPr>
          </a:lstStyle>
          <a:p>
            <a:pPr lvl="0"/>
            <a:r>
              <a:rPr lang="pl-PL" dirty="0"/>
              <a:t>Rozwinięcie</a:t>
            </a:r>
          </a:p>
        </p:txBody>
      </p:sp>
      <p:sp>
        <p:nvSpPr>
          <p:cNvPr id="10" name="Symbol zastępczy tekstu 7">
            <a:extLst>
              <a:ext uri="{FF2B5EF4-FFF2-40B4-BE49-F238E27FC236}">
                <a16:creationId xmlns:a16="http://schemas.microsoft.com/office/drawing/2014/main" id="{F2FC9EC0-AE56-473D-9455-A84CE69C3081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2220823" y="1443220"/>
            <a:ext cx="3879222" cy="24405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500" b="1" i="0" cap="all" spc="3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pl-PL" dirty="0"/>
              <a:t>nagłówek</a:t>
            </a:r>
          </a:p>
        </p:txBody>
      </p:sp>
      <p:sp>
        <p:nvSpPr>
          <p:cNvPr id="11" name="Symbol zastępczy obrazu 6">
            <a:extLst>
              <a:ext uri="{FF2B5EF4-FFF2-40B4-BE49-F238E27FC236}">
                <a16:creationId xmlns:a16="http://schemas.microsoft.com/office/drawing/2014/main" id="{7F4D37F7-6C86-4143-80C6-8906576DF6A3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2818800" y="6098539"/>
            <a:ext cx="720000" cy="7200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800" baseline="0">
                <a:solidFill>
                  <a:schemeClr val="bg1"/>
                </a:solidFill>
              </a:defRPr>
            </a:lvl1pPr>
          </a:lstStyle>
          <a:p>
            <a:r>
              <a:rPr lang="pl-PL" dirty="0"/>
              <a:t>Logo jednostki macierzystej</a:t>
            </a:r>
          </a:p>
        </p:txBody>
      </p:sp>
    </p:spTree>
    <p:extLst>
      <p:ext uri="{BB962C8B-B14F-4D97-AF65-F5344CB8AC3E}">
        <p14:creationId xmlns:p14="http://schemas.microsoft.com/office/powerpoint/2010/main" val="19537339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-Linia czasu - począt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1"/>
          </p:nvPr>
        </p:nvSpPr>
        <p:spPr>
          <a:xfrm>
            <a:off x="5050054" y="2455482"/>
            <a:ext cx="2091891" cy="2091891"/>
          </a:xfrm>
          <a:custGeom>
            <a:avLst/>
            <a:gdLst>
              <a:gd name="connsiteX0" fmla="*/ 2091891 w 4183782"/>
              <a:gd name="connsiteY0" fmla="*/ 0 h 4183782"/>
              <a:gd name="connsiteX1" fmla="*/ 4183782 w 4183782"/>
              <a:gd name="connsiteY1" fmla="*/ 2091891 h 4183782"/>
              <a:gd name="connsiteX2" fmla="*/ 2091891 w 4183782"/>
              <a:gd name="connsiteY2" fmla="*/ 4183782 h 4183782"/>
              <a:gd name="connsiteX3" fmla="*/ 0 w 4183782"/>
              <a:gd name="connsiteY3" fmla="*/ 2091891 h 4183782"/>
              <a:gd name="connsiteX4" fmla="*/ 2091891 w 4183782"/>
              <a:gd name="connsiteY4" fmla="*/ 0 h 41837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183782" h="4183782">
                <a:moveTo>
                  <a:pt x="2091891" y="0"/>
                </a:moveTo>
                <a:cubicBezTo>
                  <a:pt x="3247210" y="0"/>
                  <a:pt x="4183782" y="936572"/>
                  <a:pt x="4183782" y="2091891"/>
                </a:cubicBezTo>
                <a:cubicBezTo>
                  <a:pt x="4183782" y="3247210"/>
                  <a:pt x="3247210" y="4183782"/>
                  <a:pt x="2091891" y="4183782"/>
                </a:cubicBezTo>
                <a:cubicBezTo>
                  <a:pt x="936572" y="4183782"/>
                  <a:pt x="0" y="3247210"/>
                  <a:pt x="0" y="2091891"/>
                </a:cubicBezTo>
                <a:cubicBezTo>
                  <a:pt x="0" y="936572"/>
                  <a:pt x="936572" y="0"/>
                  <a:pt x="2091891" y="0"/>
                </a:cubicBezTo>
                <a:close/>
              </a:path>
            </a:pathLst>
          </a:custGeom>
        </p:spPr>
        <p:txBody>
          <a:bodyPr wrap="square" anchor="ctr" anchorCtr="0">
            <a:noAutofit/>
          </a:bodyPr>
          <a:lstStyle>
            <a:lvl1pPr marL="0" indent="0" algn="ctr">
              <a:buFontTx/>
              <a:buNone/>
              <a:defRPr sz="1200">
                <a:solidFill>
                  <a:schemeClr val="accent2"/>
                </a:solidFill>
                <a:latin typeface="Montserrat Light" panose="00000400000000000000" pitchFamily="50" charset="0"/>
              </a:defRPr>
            </a:lvl1pPr>
          </a:lstStyle>
          <a:p>
            <a:endParaRPr lang="en-US"/>
          </a:p>
        </p:txBody>
      </p:sp>
      <p:sp>
        <p:nvSpPr>
          <p:cNvPr id="4" name="TextBox 3"/>
          <p:cNvSpPr txBox="1"/>
          <p:nvPr userDrawn="1"/>
        </p:nvSpPr>
        <p:spPr>
          <a:xfrm>
            <a:off x="164432" y="3328973"/>
            <a:ext cx="422710" cy="20005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>
              <a:lnSpc>
                <a:spcPct val="100000"/>
              </a:lnSpc>
              <a:spcAft>
                <a:spcPts val="1500"/>
              </a:spcAft>
            </a:pPr>
            <a:fld id="{A9B80724-4D91-4673-9A0E-25EB49A8E810}" type="slidenum">
              <a:rPr lang="en-US" sz="1300" b="1" smtClean="0">
                <a:solidFill>
                  <a:schemeClr val="accent6"/>
                </a:solidFill>
                <a:latin typeface="Montserrat SemiBold" panose="00000700000000000000" pitchFamily="50" charset="0"/>
                <a:cs typeface="Poppins" panose="02000000000000000000" pitchFamily="2" charset="0"/>
              </a:rPr>
              <a:pPr algn="ctr">
                <a:lnSpc>
                  <a:spcPct val="100000"/>
                </a:lnSpc>
                <a:spcAft>
                  <a:spcPts val="1500"/>
                </a:spcAft>
              </a:pPr>
              <a:t>‹#›</a:t>
            </a:fld>
            <a:endParaRPr lang="en-US" sz="1300" b="1" dirty="0">
              <a:solidFill>
                <a:schemeClr val="accent6"/>
              </a:solidFill>
              <a:latin typeface="Montserrat SemiBold" panose="00000700000000000000" pitchFamily="50" charset="0"/>
              <a:cs typeface="Poppins" panose="02000000000000000000" pitchFamily="2" charset="0"/>
            </a:endParaRPr>
          </a:p>
        </p:txBody>
      </p:sp>
      <p:cxnSp>
        <p:nvCxnSpPr>
          <p:cNvPr id="6" name="Straight Connector 31">
            <a:extLst>
              <a:ext uri="{FF2B5EF4-FFF2-40B4-BE49-F238E27FC236}">
                <a16:creationId xmlns:a16="http://schemas.microsoft.com/office/drawing/2014/main" id="{0289741C-9C44-429E-8CFE-9C4BBBAB1F62}"/>
              </a:ext>
            </a:extLst>
          </p:cNvPr>
          <p:cNvCxnSpPr>
            <a:cxnSpLocks/>
          </p:cNvCxnSpPr>
          <p:nvPr userDrawn="1"/>
        </p:nvCxnSpPr>
        <p:spPr>
          <a:xfrm flipV="1">
            <a:off x="6096000" y="4547374"/>
            <a:ext cx="0" cy="1517760"/>
          </a:xfrm>
          <a:prstGeom prst="line">
            <a:avLst/>
          </a:prstGeom>
          <a:ln w="44450">
            <a:solidFill>
              <a:srgbClr val="154C8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20">
            <a:extLst>
              <a:ext uri="{FF2B5EF4-FFF2-40B4-BE49-F238E27FC236}">
                <a16:creationId xmlns:a16="http://schemas.microsoft.com/office/drawing/2014/main" id="{D7754674-F871-42EA-AB07-FAEB9C5D0EAA}"/>
              </a:ext>
            </a:extLst>
          </p:cNvPr>
          <p:cNvCxnSpPr>
            <a:cxnSpLocks/>
          </p:cNvCxnSpPr>
          <p:nvPr userDrawn="1"/>
        </p:nvCxnSpPr>
        <p:spPr>
          <a:xfrm flipH="1">
            <a:off x="0" y="1262723"/>
            <a:ext cx="868101" cy="0"/>
          </a:xfrm>
          <a:prstGeom prst="line">
            <a:avLst/>
          </a:prstGeom>
          <a:ln w="44450">
            <a:solidFill>
              <a:srgbClr val="FBBA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Symbol zastępczy tekstu 7">
            <a:extLst>
              <a:ext uri="{FF2B5EF4-FFF2-40B4-BE49-F238E27FC236}">
                <a16:creationId xmlns:a16="http://schemas.microsoft.com/office/drawing/2014/main" id="{E4C4F0D9-7724-46EB-A0C2-B41C121858A7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155780" y="997107"/>
            <a:ext cx="3474094" cy="145837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b="1" i="0" baseline="0"/>
            </a:lvl1pPr>
          </a:lstStyle>
          <a:p>
            <a:pPr lvl="0"/>
            <a:r>
              <a:rPr lang="pl-PL" dirty="0"/>
              <a:t>Tytuł</a:t>
            </a:r>
          </a:p>
        </p:txBody>
      </p:sp>
      <p:cxnSp>
        <p:nvCxnSpPr>
          <p:cNvPr id="10" name="Straight Connector 20">
            <a:extLst>
              <a:ext uri="{FF2B5EF4-FFF2-40B4-BE49-F238E27FC236}">
                <a16:creationId xmlns:a16="http://schemas.microsoft.com/office/drawing/2014/main" id="{404D43B0-04B8-4942-9BF6-84FCFDA3BECE}"/>
              </a:ext>
            </a:extLst>
          </p:cNvPr>
          <p:cNvCxnSpPr>
            <a:cxnSpLocks/>
          </p:cNvCxnSpPr>
          <p:nvPr userDrawn="1"/>
        </p:nvCxnSpPr>
        <p:spPr>
          <a:xfrm flipH="1">
            <a:off x="7419372" y="3520465"/>
            <a:ext cx="590676" cy="0"/>
          </a:xfrm>
          <a:prstGeom prst="line">
            <a:avLst/>
          </a:prstGeom>
          <a:ln w="44450">
            <a:solidFill>
              <a:srgbClr val="FBBA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Symbol zastępczy tekstu 7">
            <a:extLst>
              <a:ext uri="{FF2B5EF4-FFF2-40B4-BE49-F238E27FC236}">
                <a16:creationId xmlns:a16="http://schemas.microsoft.com/office/drawing/2014/main" id="{F5421067-CA37-4C45-BBD2-5C476AFE577E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223361" y="3354209"/>
            <a:ext cx="2332750" cy="33801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 b="0" i="0" cap="all" baseline="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pl-PL" dirty="0"/>
              <a:t>Czerwiec 2023</a:t>
            </a:r>
          </a:p>
        </p:txBody>
      </p:sp>
      <p:sp>
        <p:nvSpPr>
          <p:cNvPr id="13" name="Symbol zastępczy tekstu 7">
            <a:extLst>
              <a:ext uri="{FF2B5EF4-FFF2-40B4-BE49-F238E27FC236}">
                <a16:creationId xmlns:a16="http://schemas.microsoft.com/office/drawing/2014/main" id="{8F1B904B-B7DE-4657-AC7D-7F656C04CE90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217122" y="3842274"/>
            <a:ext cx="3716376" cy="209189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200" b="1" i="0" cap="none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pl-PL" dirty="0"/>
              <a:t>Nazwa procesu</a:t>
            </a:r>
          </a:p>
        </p:txBody>
      </p:sp>
      <p:sp>
        <p:nvSpPr>
          <p:cNvPr id="14" name="Symbol zastępczy tekstu 7">
            <a:extLst>
              <a:ext uri="{FF2B5EF4-FFF2-40B4-BE49-F238E27FC236}">
                <a16:creationId xmlns:a16="http://schemas.microsoft.com/office/drawing/2014/main" id="{3D9A6DC7-32D7-4E86-980A-F7B9B8012BBE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304386" y="4557470"/>
            <a:ext cx="3541848" cy="13007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500" b="0" i="0" cap="none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pl-PL" dirty="0"/>
              <a:t>Opis procesu</a:t>
            </a:r>
          </a:p>
        </p:txBody>
      </p:sp>
      <p:sp>
        <p:nvSpPr>
          <p:cNvPr id="15" name="Symbol zastępczy tekstu 7">
            <a:extLst>
              <a:ext uri="{FF2B5EF4-FFF2-40B4-BE49-F238E27FC236}">
                <a16:creationId xmlns:a16="http://schemas.microsoft.com/office/drawing/2014/main" id="{296C8DD7-A67B-4012-BBFE-BAC75634B2F1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155780" y="544716"/>
            <a:ext cx="3474094" cy="28866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500" b="1" i="0" cap="all" spc="30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pl-PL" dirty="0"/>
              <a:t>Linia czasu</a:t>
            </a:r>
          </a:p>
        </p:txBody>
      </p:sp>
      <p:sp>
        <p:nvSpPr>
          <p:cNvPr id="17" name="Symbol zastępczy obrazu 6">
            <a:extLst>
              <a:ext uri="{FF2B5EF4-FFF2-40B4-BE49-F238E27FC236}">
                <a16:creationId xmlns:a16="http://schemas.microsoft.com/office/drawing/2014/main" id="{2E0B02AA-C55E-44BE-A356-A5B610DEEDA5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2818800" y="6098539"/>
            <a:ext cx="720000" cy="7200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800" baseline="0">
                <a:solidFill>
                  <a:schemeClr val="bg1"/>
                </a:solidFill>
              </a:defRPr>
            </a:lvl1pPr>
          </a:lstStyle>
          <a:p>
            <a:r>
              <a:rPr lang="pl-PL" dirty="0"/>
              <a:t>Logo jednostki macierzystej</a:t>
            </a:r>
          </a:p>
        </p:txBody>
      </p:sp>
    </p:spTree>
    <p:extLst>
      <p:ext uri="{BB962C8B-B14F-4D97-AF65-F5344CB8AC3E}">
        <p14:creationId xmlns:p14="http://schemas.microsoft.com/office/powerpoint/2010/main" val="227792190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hf sldNum="0" hdr="0" ftr="0" dt="0"/>
  <p:extLst>
    <p:ext uri="{DCECCB84-F9BA-43D5-87BE-67443E8EF086}">
      <p15:sldGuideLst xmlns:p15="http://schemas.microsoft.com/office/powerpoint/2012/main">
        <p15:guide id="2" pos="14304">
          <p15:clr>
            <a:srgbClr val="FBAE40"/>
          </p15:clr>
        </p15:guide>
        <p15:guide id="3" orient="horz" pos="7601">
          <p15:clr>
            <a:srgbClr val="FBAE40"/>
          </p15:clr>
        </p15:guide>
        <p15:guide id="4" orient="horz" pos="1037">
          <p15:clr>
            <a:srgbClr val="FBAE40"/>
          </p15:clr>
        </p15:guide>
      </p15:sldGuideLst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-Linia czasu - środ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1"/>
          </p:nvPr>
        </p:nvSpPr>
        <p:spPr>
          <a:xfrm>
            <a:off x="5050055" y="823119"/>
            <a:ext cx="2091891" cy="2091891"/>
          </a:xfrm>
          <a:custGeom>
            <a:avLst/>
            <a:gdLst>
              <a:gd name="connsiteX0" fmla="*/ 2091891 w 4183782"/>
              <a:gd name="connsiteY0" fmla="*/ 0 h 4183782"/>
              <a:gd name="connsiteX1" fmla="*/ 4183782 w 4183782"/>
              <a:gd name="connsiteY1" fmla="*/ 2091891 h 4183782"/>
              <a:gd name="connsiteX2" fmla="*/ 2091891 w 4183782"/>
              <a:gd name="connsiteY2" fmla="*/ 4183782 h 4183782"/>
              <a:gd name="connsiteX3" fmla="*/ 0 w 4183782"/>
              <a:gd name="connsiteY3" fmla="*/ 2091891 h 4183782"/>
              <a:gd name="connsiteX4" fmla="*/ 2091891 w 4183782"/>
              <a:gd name="connsiteY4" fmla="*/ 0 h 41837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183782" h="4183782">
                <a:moveTo>
                  <a:pt x="2091891" y="0"/>
                </a:moveTo>
                <a:cubicBezTo>
                  <a:pt x="3247210" y="0"/>
                  <a:pt x="4183782" y="936572"/>
                  <a:pt x="4183782" y="2091891"/>
                </a:cubicBezTo>
                <a:cubicBezTo>
                  <a:pt x="4183782" y="3247210"/>
                  <a:pt x="3247210" y="4183782"/>
                  <a:pt x="2091891" y="4183782"/>
                </a:cubicBezTo>
                <a:cubicBezTo>
                  <a:pt x="936572" y="4183782"/>
                  <a:pt x="0" y="3247210"/>
                  <a:pt x="0" y="2091891"/>
                </a:cubicBezTo>
                <a:cubicBezTo>
                  <a:pt x="0" y="936572"/>
                  <a:pt x="936572" y="0"/>
                  <a:pt x="2091891" y="0"/>
                </a:cubicBezTo>
                <a:close/>
              </a:path>
            </a:pathLst>
          </a:custGeom>
        </p:spPr>
        <p:txBody>
          <a:bodyPr wrap="square" anchor="ctr" anchorCtr="0">
            <a:noAutofit/>
          </a:bodyPr>
          <a:lstStyle>
            <a:lvl1pPr marL="0" indent="0" algn="ctr">
              <a:buFontTx/>
              <a:buNone/>
              <a:defRPr sz="1200">
                <a:solidFill>
                  <a:schemeClr val="accent2"/>
                </a:solidFill>
                <a:latin typeface="Montserrat Light" panose="00000400000000000000" pitchFamily="50" charset="0"/>
              </a:defRPr>
            </a:lvl1pPr>
          </a:lstStyle>
          <a:p>
            <a:endParaRPr lang="en-US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2"/>
          </p:nvPr>
        </p:nvSpPr>
        <p:spPr>
          <a:xfrm>
            <a:off x="5050055" y="3392531"/>
            <a:ext cx="2091891" cy="2091891"/>
          </a:xfrm>
          <a:custGeom>
            <a:avLst/>
            <a:gdLst>
              <a:gd name="connsiteX0" fmla="*/ 2091891 w 4183782"/>
              <a:gd name="connsiteY0" fmla="*/ 0 h 4183782"/>
              <a:gd name="connsiteX1" fmla="*/ 4183782 w 4183782"/>
              <a:gd name="connsiteY1" fmla="*/ 2091891 h 4183782"/>
              <a:gd name="connsiteX2" fmla="*/ 2091891 w 4183782"/>
              <a:gd name="connsiteY2" fmla="*/ 4183782 h 4183782"/>
              <a:gd name="connsiteX3" fmla="*/ 0 w 4183782"/>
              <a:gd name="connsiteY3" fmla="*/ 2091891 h 4183782"/>
              <a:gd name="connsiteX4" fmla="*/ 2091891 w 4183782"/>
              <a:gd name="connsiteY4" fmla="*/ 0 h 41837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183782" h="4183782">
                <a:moveTo>
                  <a:pt x="2091891" y="0"/>
                </a:moveTo>
                <a:cubicBezTo>
                  <a:pt x="3247210" y="0"/>
                  <a:pt x="4183782" y="936572"/>
                  <a:pt x="4183782" y="2091891"/>
                </a:cubicBezTo>
                <a:cubicBezTo>
                  <a:pt x="4183782" y="3247210"/>
                  <a:pt x="3247210" y="4183782"/>
                  <a:pt x="2091891" y="4183782"/>
                </a:cubicBezTo>
                <a:cubicBezTo>
                  <a:pt x="936572" y="4183782"/>
                  <a:pt x="0" y="3247210"/>
                  <a:pt x="0" y="2091891"/>
                </a:cubicBezTo>
                <a:cubicBezTo>
                  <a:pt x="0" y="936572"/>
                  <a:pt x="936572" y="0"/>
                  <a:pt x="2091891" y="0"/>
                </a:cubicBezTo>
                <a:close/>
              </a:path>
            </a:pathLst>
          </a:custGeom>
        </p:spPr>
        <p:txBody>
          <a:bodyPr wrap="square" anchor="ctr" anchorCtr="0">
            <a:noAutofit/>
          </a:bodyPr>
          <a:lstStyle>
            <a:lvl1pPr marL="0" indent="0" algn="ctr">
              <a:buFontTx/>
              <a:buNone/>
              <a:defRPr sz="1200">
                <a:solidFill>
                  <a:schemeClr val="accent2"/>
                </a:solidFill>
                <a:latin typeface="Montserrat Light" panose="00000400000000000000" pitchFamily="50" charset="0"/>
              </a:defRPr>
            </a:lvl1pPr>
          </a:lstStyle>
          <a:p>
            <a:endParaRPr lang="en-US"/>
          </a:p>
        </p:txBody>
      </p:sp>
      <p:sp>
        <p:nvSpPr>
          <p:cNvPr id="6" name="TextBox 5"/>
          <p:cNvSpPr txBox="1"/>
          <p:nvPr userDrawn="1"/>
        </p:nvSpPr>
        <p:spPr>
          <a:xfrm>
            <a:off x="164432" y="3328973"/>
            <a:ext cx="422710" cy="20005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>
              <a:lnSpc>
                <a:spcPct val="100000"/>
              </a:lnSpc>
              <a:spcAft>
                <a:spcPts val="1500"/>
              </a:spcAft>
            </a:pPr>
            <a:fld id="{A9B80724-4D91-4673-9A0E-25EB49A8E810}" type="slidenum">
              <a:rPr lang="en-US" sz="1300" b="1" smtClean="0">
                <a:solidFill>
                  <a:schemeClr val="accent6"/>
                </a:solidFill>
                <a:latin typeface="Montserrat SemiBold" panose="00000700000000000000" pitchFamily="50" charset="0"/>
                <a:cs typeface="Poppins" panose="02000000000000000000" pitchFamily="2" charset="0"/>
              </a:rPr>
              <a:pPr algn="ctr">
                <a:lnSpc>
                  <a:spcPct val="100000"/>
                </a:lnSpc>
                <a:spcAft>
                  <a:spcPts val="1500"/>
                </a:spcAft>
              </a:pPr>
              <a:t>‹#›</a:t>
            </a:fld>
            <a:endParaRPr lang="en-US" sz="1300" b="1" dirty="0">
              <a:solidFill>
                <a:schemeClr val="accent6"/>
              </a:solidFill>
              <a:latin typeface="Montserrat SemiBold" panose="00000700000000000000" pitchFamily="50" charset="0"/>
              <a:cs typeface="Poppins" panose="02000000000000000000" pitchFamily="2" charset="0"/>
            </a:endParaRPr>
          </a:p>
        </p:txBody>
      </p:sp>
      <p:sp>
        <p:nvSpPr>
          <p:cNvPr id="9" name="Symbol zastępczy tekstu 7">
            <a:extLst>
              <a:ext uri="{FF2B5EF4-FFF2-40B4-BE49-F238E27FC236}">
                <a16:creationId xmlns:a16="http://schemas.microsoft.com/office/drawing/2014/main" id="{FBD78D2E-F3A2-447C-AB42-0C486F7A3EC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187890" y="4243612"/>
            <a:ext cx="2332750" cy="33801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 b="0" i="0" cap="all" baseline="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pl-PL" dirty="0"/>
              <a:t>sierpień 2023</a:t>
            </a:r>
          </a:p>
        </p:txBody>
      </p:sp>
      <p:sp>
        <p:nvSpPr>
          <p:cNvPr id="10" name="Symbol zastępczy tekstu 7">
            <a:extLst>
              <a:ext uri="{FF2B5EF4-FFF2-40B4-BE49-F238E27FC236}">
                <a16:creationId xmlns:a16="http://schemas.microsoft.com/office/drawing/2014/main" id="{0B4FEA67-F5FC-4435-95D9-A7F361E98CAC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187890" y="2032031"/>
            <a:ext cx="3716376" cy="209189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200" b="1" i="0" cap="none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pl-PL" dirty="0"/>
              <a:t>Nazwa procesu</a:t>
            </a:r>
          </a:p>
        </p:txBody>
      </p:sp>
      <p:sp>
        <p:nvSpPr>
          <p:cNvPr id="11" name="Symbol zastępczy tekstu 7">
            <a:extLst>
              <a:ext uri="{FF2B5EF4-FFF2-40B4-BE49-F238E27FC236}">
                <a16:creationId xmlns:a16="http://schemas.microsoft.com/office/drawing/2014/main" id="{BAEC5BA9-13A4-4B84-8635-7CCD5411EC1C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275154" y="2747227"/>
            <a:ext cx="3541848" cy="13007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500" b="0" i="0" cap="none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pl-PL" dirty="0"/>
              <a:t>Opis procesu</a:t>
            </a:r>
          </a:p>
        </p:txBody>
      </p:sp>
      <p:sp>
        <p:nvSpPr>
          <p:cNvPr id="12" name="Symbol zastępczy tekstu 7">
            <a:extLst>
              <a:ext uri="{FF2B5EF4-FFF2-40B4-BE49-F238E27FC236}">
                <a16:creationId xmlns:a16="http://schemas.microsoft.com/office/drawing/2014/main" id="{0B4DBBFA-D4E1-4269-B742-B87FF6021D8F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892838" y="1637379"/>
            <a:ext cx="2332750" cy="338013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sz="1800" b="0" i="0" cap="all" baseline="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pl-PL" dirty="0"/>
              <a:t>lipiec 2023</a:t>
            </a:r>
          </a:p>
        </p:txBody>
      </p:sp>
      <p:sp>
        <p:nvSpPr>
          <p:cNvPr id="13" name="Symbol zastępczy tekstu 7">
            <a:extLst>
              <a:ext uri="{FF2B5EF4-FFF2-40B4-BE49-F238E27FC236}">
                <a16:creationId xmlns:a16="http://schemas.microsoft.com/office/drawing/2014/main" id="{F941CDB8-15C5-4490-9CB2-EC37F79A54AC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587142" y="2108001"/>
            <a:ext cx="3638446" cy="209189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200" b="1" i="0" cap="none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pl-PL" dirty="0"/>
              <a:t>Nazwa procesu</a:t>
            </a:r>
          </a:p>
        </p:txBody>
      </p:sp>
      <p:sp>
        <p:nvSpPr>
          <p:cNvPr id="14" name="Symbol zastępczy tekstu 7">
            <a:extLst>
              <a:ext uri="{FF2B5EF4-FFF2-40B4-BE49-F238E27FC236}">
                <a16:creationId xmlns:a16="http://schemas.microsoft.com/office/drawing/2014/main" id="{2AEBECA1-10A5-4ABB-AA8C-C66CEE86A955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674406" y="2823197"/>
            <a:ext cx="3467578" cy="13007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500" b="0" i="0" cap="none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pl-PL" dirty="0"/>
              <a:t>Opis procesu</a:t>
            </a:r>
          </a:p>
        </p:txBody>
      </p:sp>
      <p:cxnSp>
        <p:nvCxnSpPr>
          <p:cNvPr id="15" name="Straight Connector 20">
            <a:extLst>
              <a:ext uri="{FF2B5EF4-FFF2-40B4-BE49-F238E27FC236}">
                <a16:creationId xmlns:a16="http://schemas.microsoft.com/office/drawing/2014/main" id="{25F91A79-A0AB-4BFA-ADA7-64B8A3C80761}"/>
              </a:ext>
            </a:extLst>
          </p:cNvPr>
          <p:cNvCxnSpPr>
            <a:cxnSpLocks/>
          </p:cNvCxnSpPr>
          <p:nvPr userDrawn="1"/>
        </p:nvCxnSpPr>
        <p:spPr>
          <a:xfrm flipH="1">
            <a:off x="4349816" y="1806386"/>
            <a:ext cx="590676" cy="0"/>
          </a:xfrm>
          <a:prstGeom prst="line">
            <a:avLst/>
          </a:prstGeom>
          <a:ln w="44450">
            <a:solidFill>
              <a:srgbClr val="FBBA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20">
            <a:extLst>
              <a:ext uri="{FF2B5EF4-FFF2-40B4-BE49-F238E27FC236}">
                <a16:creationId xmlns:a16="http://schemas.microsoft.com/office/drawing/2014/main" id="{8D166910-C700-47EE-BD11-2B4DA5654192}"/>
              </a:ext>
            </a:extLst>
          </p:cNvPr>
          <p:cNvCxnSpPr>
            <a:cxnSpLocks/>
          </p:cNvCxnSpPr>
          <p:nvPr userDrawn="1"/>
        </p:nvCxnSpPr>
        <p:spPr>
          <a:xfrm flipH="1">
            <a:off x="7372738" y="4401044"/>
            <a:ext cx="590676" cy="0"/>
          </a:xfrm>
          <a:prstGeom prst="line">
            <a:avLst/>
          </a:prstGeom>
          <a:ln w="44450">
            <a:solidFill>
              <a:srgbClr val="FBBA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31">
            <a:extLst>
              <a:ext uri="{FF2B5EF4-FFF2-40B4-BE49-F238E27FC236}">
                <a16:creationId xmlns:a16="http://schemas.microsoft.com/office/drawing/2014/main" id="{618135BE-04A4-48F4-94C7-D282A0835BC2}"/>
              </a:ext>
            </a:extLst>
          </p:cNvPr>
          <p:cNvCxnSpPr>
            <a:cxnSpLocks/>
            <a:endCxn id="8" idx="2"/>
          </p:cNvCxnSpPr>
          <p:nvPr userDrawn="1"/>
        </p:nvCxnSpPr>
        <p:spPr>
          <a:xfrm flipV="1">
            <a:off x="6096000" y="5484422"/>
            <a:ext cx="1" cy="580712"/>
          </a:xfrm>
          <a:prstGeom prst="line">
            <a:avLst/>
          </a:prstGeom>
          <a:ln w="44450">
            <a:solidFill>
              <a:srgbClr val="154C8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31">
            <a:extLst>
              <a:ext uri="{FF2B5EF4-FFF2-40B4-BE49-F238E27FC236}">
                <a16:creationId xmlns:a16="http://schemas.microsoft.com/office/drawing/2014/main" id="{36D1997B-93F1-4643-91CE-18C45EC70752}"/>
              </a:ext>
            </a:extLst>
          </p:cNvPr>
          <p:cNvCxnSpPr>
            <a:cxnSpLocks/>
            <a:endCxn id="5" idx="2"/>
          </p:cNvCxnSpPr>
          <p:nvPr userDrawn="1"/>
        </p:nvCxnSpPr>
        <p:spPr>
          <a:xfrm flipV="1">
            <a:off x="6095999" y="2915010"/>
            <a:ext cx="2" cy="477522"/>
          </a:xfrm>
          <a:prstGeom prst="line">
            <a:avLst/>
          </a:prstGeom>
          <a:ln w="44450">
            <a:solidFill>
              <a:srgbClr val="154C8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31">
            <a:extLst>
              <a:ext uri="{FF2B5EF4-FFF2-40B4-BE49-F238E27FC236}">
                <a16:creationId xmlns:a16="http://schemas.microsoft.com/office/drawing/2014/main" id="{20BED794-372B-4637-BAD0-AC61CC61297C}"/>
              </a:ext>
            </a:extLst>
          </p:cNvPr>
          <p:cNvCxnSpPr>
            <a:cxnSpLocks/>
          </p:cNvCxnSpPr>
          <p:nvPr userDrawn="1"/>
        </p:nvCxnSpPr>
        <p:spPr>
          <a:xfrm flipV="1">
            <a:off x="6095997" y="0"/>
            <a:ext cx="2" cy="823120"/>
          </a:xfrm>
          <a:prstGeom prst="line">
            <a:avLst/>
          </a:prstGeom>
          <a:ln w="44450">
            <a:solidFill>
              <a:srgbClr val="154C8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Symbol zastępczy obrazu 6">
            <a:extLst>
              <a:ext uri="{FF2B5EF4-FFF2-40B4-BE49-F238E27FC236}">
                <a16:creationId xmlns:a16="http://schemas.microsoft.com/office/drawing/2014/main" id="{7DBAB9FB-6142-4EC5-A31A-A496E212DE23}"/>
              </a:ext>
            </a:extLst>
          </p:cNvPr>
          <p:cNvSpPr>
            <a:spLocks noGrp="1"/>
          </p:cNvSpPr>
          <p:nvPr>
            <p:ph type="pic" sz="quarter" idx="19" hasCustomPrompt="1"/>
          </p:nvPr>
        </p:nvSpPr>
        <p:spPr>
          <a:xfrm>
            <a:off x="2818800" y="6098539"/>
            <a:ext cx="720000" cy="7200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800" baseline="0">
                <a:solidFill>
                  <a:schemeClr val="bg1"/>
                </a:solidFill>
              </a:defRPr>
            </a:lvl1pPr>
          </a:lstStyle>
          <a:p>
            <a:r>
              <a:rPr lang="pl-PL" dirty="0"/>
              <a:t>Logo jednostki macierzystej</a:t>
            </a:r>
          </a:p>
        </p:txBody>
      </p:sp>
    </p:spTree>
    <p:extLst>
      <p:ext uri="{BB962C8B-B14F-4D97-AF65-F5344CB8AC3E}">
        <p14:creationId xmlns:p14="http://schemas.microsoft.com/office/powerpoint/2010/main" val="384442789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hf sldNum="0" hdr="0" ftr="0" dt="0"/>
  <p:extLst>
    <p:ext uri="{DCECCB84-F9BA-43D5-87BE-67443E8EF086}">
      <p15:sldGuideLst xmlns:p15="http://schemas.microsoft.com/office/powerpoint/2012/main">
        <p15:guide id="2" pos="14304">
          <p15:clr>
            <a:srgbClr val="FBAE40"/>
          </p15:clr>
        </p15:guide>
        <p15:guide id="3" orient="horz" pos="7601">
          <p15:clr>
            <a:srgbClr val="FBAE40"/>
          </p15:clr>
        </p15:guide>
        <p15:guide id="4" orient="horz" pos="1037">
          <p15:clr>
            <a:srgbClr val="FBAE40"/>
          </p15:clr>
        </p15:guide>
      </p15:sldGuideLst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-Linia czasu - konie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/>
          <p:cNvSpPr>
            <a:spLocks noGrp="1"/>
          </p:cNvSpPr>
          <p:nvPr>
            <p:ph type="pic" sz="quarter" idx="11"/>
          </p:nvPr>
        </p:nvSpPr>
        <p:spPr>
          <a:xfrm>
            <a:off x="5050055" y="2045528"/>
            <a:ext cx="2091891" cy="2091891"/>
          </a:xfrm>
          <a:custGeom>
            <a:avLst/>
            <a:gdLst>
              <a:gd name="connsiteX0" fmla="*/ 2091891 w 4183782"/>
              <a:gd name="connsiteY0" fmla="*/ 0 h 4183782"/>
              <a:gd name="connsiteX1" fmla="*/ 4183782 w 4183782"/>
              <a:gd name="connsiteY1" fmla="*/ 2091891 h 4183782"/>
              <a:gd name="connsiteX2" fmla="*/ 2091891 w 4183782"/>
              <a:gd name="connsiteY2" fmla="*/ 4183782 h 4183782"/>
              <a:gd name="connsiteX3" fmla="*/ 0 w 4183782"/>
              <a:gd name="connsiteY3" fmla="*/ 2091891 h 4183782"/>
              <a:gd name="connsiteX4" fmla="*/ 2091891 w 4183782"/>
              <a:gd name="connsiteY4" fmla="*/ 0 h 41837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183782" h="4183782">
                <a:moveTo>
                  <a:pt x="2091891" y="0"/>
                </a:moveTo>
                <a:cubicBezTo>
                  <a:pt x="3247210" y="0"/>
                  <a:pt x="4183782" y="936572"/>
                  <a:pt x="4183782" y="2091891"/>
                </a:cubicBezTo>
                <a:cubicBezTo>
                  <a:pt x="4183782" y="3247210"/>
                  <a:pt x="3247210" y="4183782"/>
                  <a:pt x="2091891" y="4183782"/>
                </a:cubicBezTo>
                <a:cubicBezTo>
                  <a:pt x="936572" y="4183782"/>
                  <a:pt x="0" y="3247210"/>
                  <a:pt x="0" y="2091891"/>
                </a:cubicBezTo>
                <a:cubicBezTo>
                  <a:pt x="0" y="936572"/>
                  <a:pt x="936572" y="0"/>
                  <a:pt x="2091891" y="0"/>
                </a:cubicBezTo>
                <a:close/>
              </a:path>
            </a:pathLst>
          </a:custGeom>
        </p:spPr>
        <p:txBody>
          <a:bodyPr wrap="square" anchor="ctr" anchorCtr="0">
            <a:noAutofit/>
          </a:bodyPr>
          <a:lstStyle>
            <a:lvl1pPr marL="0" indent="0" algn="ctr">
              <a:buFontTx/>
              <a:buNone/>
              <a:defRPr sz="1200">
                <a:solidFill>
                  <a:schemeClr val="accent2"/>
                </a:solidFill>
                <a:latin typeface="Montserrat Light" panose="00000400000000000000" pitchFamily="50" charset="0"/>
              </a:defRPr>
            </a:lvl1pPr>
          </a:lstStyle>
          <a:p>
            <a:endParaRPr lang="en-US"/>
          </a:p>
        </p:txBody>
      </p:sp>
      <p:sp>
        <p:nvSpPr>
          <p:cNvPr id="4" name="TextBox 3"/>
          <p:cNvSpPr txBox="1"/>
          <p:nvPr userDrawn="1"/>
        </p:nvSpPr>
        <p:spPr>
          <a:xfrm>
            <a:off x="164432" y="3328973"/>
            <a:ext cx="422710" cy="20005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>
              <a:lnSpc>
                <a:spcPct val="100000"/>
              </a:lnSpc>
              <a:spcAft>
                <a:spcPts val="1500"/>
              </a:spcAft>
            </a:pPr>
            <a:fld id="{A9B80724-4D91-4673-9A0E-25EB49A8E810}" type="slidenum">
              <a:rPr lang="en-US" sz="1300" b="1" smtClean="0">
                <a:solidFill>
                  <a:schemeClr val="accent6"/>
                </a:solidFill>
                <a:latin typeface="Montserrat SemiBold" panose="00000700000000000000" pitchFamily="50" charset="0"/>
                <a:cs typeface="Poppins" panose="02000000000000000000" pitchFamily="2" charset="0"/>
              </a:rPr>
              <a:pPr algn="ctr">
                <a:lnSpc>
                  <a:spcPct val="100000"/>
                </a:lnSpc>
                <a:spcAft>
                  <a:spcPts val="1500"/>
                </a:spcAft>
              </a:pPr>
              <a:t>‹#›</a:t>
            </a:fld>
            <a:endParaRPr lang="en-US" sz="1300" b="1" dirty="0">
              <a:solidFill>
                <a:schemeClr val="accent6"/>
              </a:solidFill>
              <a:latin typeface="Montserrat SemiBold" panose="00000700000000000000" pitchFamily="50" charset="0"/>
              <a:cs typeface="Poppins" panose="02000000000000000000" pitchFamily="2" charset="0"/>
            </a:endParaRPr>
          </a:p>
        </p:txBody>
      </p:sp>
      <p:cxnSp>
        <p:nvCxnSpPr>
          <p:cNvPr id="5" name="Straight Connector 20">
            <a:extLst>
              <a:ext uri="{FF2B5EF4-FFF2-40B4-BE49-F238E27FC236}">
                <a16:creationId xmlns:a16="http://schemas.microsoft.com/office/drawing/2014/main" id="{0081DAF1-4923-4C4A-9B52-D98132F9D298}"/>
              </a:ext>
            </a:extLst>
          </p:cNvPr>
          <p:cNvCxnSpPr>
            <a:cxnSpLocks/>
          </p:cNvCxnSpPr>
          <p:nvPr userDrawn="1"/>
        </p:nvCxnSpPr>
        <p:spPr>
          <a:xfrm flipH="1">
            <a:off x="7409269" y="3157216"/>
            <a:ext cx="590676" cy="0"/>
          </a:xfrm>
          <a:prstGeom prst="line">
            <a:avLst/>
          </a:prstGeom>
          <a:ln w="44450">
            <a:solidFill>
              <a:srgbClr val="FBBA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Symbol zastępczy tekstu 7">
            <a:extLst>
              <a:ext uri="{FF2B5EF4-FFF2-40B4-BE49-F238E27FC236}">
                <a16:creationId xmlns:a16="http://schemas.microsoft.com/office/drawing/2014/main" id="{51866E63-34D3-4F1D-814B-D0870F5587C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202955" y="3040963"/>
            <a:ext cx="2332750" cy="33801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 b="0" i="0" cap="all" baseline="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pl-PL" dirty="0"/>
              <a:t>wrzesień 2023</a:t>
            </a:r>
          </a:p>
        </p:txBody>
      </p:sp>
      <p:sp>
        <p:nvSpPr>
          <p:cNvPr id="8" name="Symbol zastępczy tekstu 7">
            <a:extLst>
              <a:ext uri="{FF2B5EF4-FFF2-40B4-BE49-F238E27FC236}">
                <a16:creationId xmlns:a16="http://schemas.microsoft.com/office/drawing/2014/main" id="{6FA6D2BF-6AD6-438B-A823-CD22BE0FF5B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196716" y="3529028"/>
            <a:ext cx="3716376" cy="209189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200" b="1" i="0" cap="none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pl-PL" dirty="0"/>
              <a:t>Nazwa procesu</a:t>
            </a:r>
          </a:p>
        </p:txBody>
      </p:sp>
      <p:sp>
        <p:nvSpPr>
          <p:cNvPr id="9" name="Symbol zastępczy tekstu 7">
            <a:extLst>
              <a:ext uri="{FF2B5EF4-FFF2-40B4-BE49-F238E27FC236}">
                <a16:creationId xmlns:a16="http://schemas.microsoft.com/office/drawing/2014/main" id="{88415E00-8441-4EE1-9E2F-E47EA60CEA18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283980" y="4244224"/>
            <a:ext cx="3541848" cy="13007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500" b="0" i="0" cap="none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pl-PL" dirty="0"/>
              <a:t>Opis procesu</a:t>
            </a:r>
          </a:p>
        </p:txBody>
      </p:sp>
      <p:cxnSp>
        <p:nvCxnSpPr>
          <p:cNvPr id="10" name="Straight Connector 31">
            <a:extLst>
              <a:ext uri="{FF2B5EF4-FFF2-40B4-BE49-F238E27FC236}">
                <a16:creationId xmlns:a16="http://schemas.microsoft.com/office/drawing/2014/main" id="{449F0261-8142-4BFC-83F9-0118300D3782}"/>
              </a:ext>
            </a:extLst>
          </p:cNvPr>
          <p:cNvCxnSpPr>
            <a:cxnSpLocks/>
          </p:cNvCxnSpPr>
          <p:nvPr userDrawn="1"/>
        </p:nvCxnSpPr>
        <p:spPr>
          <a:xfrm flipV="1">
            <a:off x="6095999" y="0"/>
            <a:ext cx="1" cy="2045528"/>
          </a:xfrm>
          <a:prstGeom prst="line">
            <a:avLst/>
          </a:prstGeom>
          <a:ln w="44450">
            <a:solidFill>
              <a:srgbClr val="154C8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Symbol zastępczy obrazu 6">
            <a:extLst>
              <a:ext uri="{FF2B5EF4-FFF2-40B4-BE49-F238E27FC236}">
                <a16:creationId xmlns:a16="http://schemas.microsoft.com/office/drawing/2014/main" id="{04C1C5F1-E2D8-41B9-8462-27752D9F3A40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2818800" y="6098539"/>
            <a:ext cx="720000" cy="7200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800" baseline="0">
                <a:solidFill>
                  <a:schemeClr val="bg1"/>
                </a:solidFill>
              </a:defRPr>
            </a:lvl1pPr>
          </a:lstStyle>
          <a:p>
            <a:r>
              <a:rPr lang="pl-PL" dirty="0"/>
              <a:t>Logo jednostki macierzystej</a:t>
            </a:r>
          </a:p>
        </p:txBody>
      </p:sp>
    </p:spTree>
    <p:extLst>
      <p:ext uri="{BB962C8B-B14F-4D97-AF65-F5344CB8AC3E}">
        <p14:creationId xmlns:p14="http://schemas.microsoft.com/office/powerpoint/2010/main" val="312700917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hf sldNum="0" hdr="0" ftr="0" dt="0"/>
  <p:extLst>
    <p:ext uri="{DCECCB84-F9BA-43D5-87BE-67443E8EF086}">
      <p15:sldGuideLst xmlns:p15="http://schemas.microsoft.com/office/powerpoint/2012/main">
        <p15:guide id="2" pos="14304">
          <p15:clr>
            <a:srgbClr val="FBAE40"/>
          </p15:clr>
        </p15:guide>
        <p15:guide id="3" orient="horz" pos="7601">
          <p15:clr>
            <a:srgbClr val="FBAE40"/>
          </p15:clr>
        </p15:guide>
        <p15:guide id="4" orient="horz" pos="1037">
          <p15:clr>
            <a:srgbClr val="FBAE40"/>
          </p15:clr>
        </p15:guide>
      </p15:sldGuideLst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-Krótko o autorz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1628745" y="1756769"/>
            <a:ext cx="1564105" cy="1564105"/>
          </a:xfrm>
          <a:custGeom>
            <a:avLst/>
            <a:gdLst>
              <a:gd name="connsiteX0" fmla="*/ 1564105 w 3128210"/>
              <a:gd name="connsiteY0" fmla="*/ 0 h 3128210"/>
              <a:gd name="connsiteX1" fmla="*/ 3128210 w 3128210"/>
              <a:gd name="connsiteY1" fmla="*/ 1564105 h 3128210"/>
              <a:gd name="connsiteX2" fmla="*/ 1564105 w 3128210"/>
              <a:gd name="connsiteY2" fmla="*/ 3128210 h 3128210"/>
              <a:gd name="connsiteX3" fmla="*/ 0 w 3128210"/>
              <a:gd name="connsiteY3" fmla="*/ 1564105 h 3128210"/>
              <a:gd name="connsiteX4" fmla="*/ 1564105 w 3128210"/>
              <a:gd name="connsiteY4" fmla="*/ 0 h 31282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128210" h="3128210">
                <a:moveTo>
                  <a:pt x="1564105" y="0"/>
                </a:moveTo>
                <a:cubicBezTo>
                  <a:pt x="2427936" y="0"/>
                  <a:pt x="3128210" y="700274"/>
                  <a:pt x="3128210" y="1564105"/>
                </a:cubicBezTo>
                <a:cubicBezTo>
                  <a:pt x="3128210" y="2427936"/>
                  <a:pt x="2427936" y="3128210"/>
                  <a:pt x="1564105" y="3128210"/>
                </a:cubicBezTo>
                <a:cubicBezTo>
                  <a:pt x="700274" y="3128210"/>
                  <a:pt x="0" y="2427936"/>
                  <a:pt x="0" y="1564105"/>
                </a:cubicBezTo>
                <a:cubicBezTo>
                  <a:pt x="0" y="700274"/>
                  <a:pt x="700274" y="0"/>
                  <a:pt x="1564105" y="0"/>
                </a:cubicBezTo>
                <a:close/>
              </a:path>
            </a:pathLst>
          </a:custGeom>
        </p:spPr>
        <p:txBody>
          <a:bodyPr wrap="square" anchor="ctr" anchorCtr="0">
            <a:noAutofit/>
          </a:bodyPr>
          <a:lstStyle>
            <a:lvl1pPr marL="0" indent="0" algn="ctr">
              <a:buFontTx/>
              <a:buNone/>
              <a:defRPr sz="1200">
                <a:solidFill>
                  <a:schemeClr val="accent2"/>
                </a:solidFill>
                <a:latin typeface="Montserrat Light" panose="00000400000000000000" pitchFamily="50" charset="0"/>
              </a:defRPr>
            </a:lvl1pPr>
          </a:lstStyle>
          <a:p>
            <a:endParaRPr lang="en-US"/>
          </a:p>
        </p:txBody>
      </p:sp>
      <p:sp>
        <p:nvSpPr>
          <p:cNvPr id="4" name="TextBox 3"/>
          <p:cNvSpPr txBox="1"/>
          <p:nvPr userDrawn="1"/>
        </p:nvSpPr>
        <p:spPr>
          <a:xfrm>
            <a:off x="164432" y="3328973"/>
            <a:ext cx="422710" cy="20005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>
              <a:lnSpc>
                <a:spcPct val="100000"/>
              </a:lnSpc>
              <a:spcAft>
                <a:spcPts val="1500"/>
              </a:spcAft>
            </a:pPr>
            <a:fld id="{A9B80724-4D91-4673-9A0E-25EB49A8E810}" type="slidenum">
              <a:rPr lang="en-US" sz="1300" b="1" smtClean="0">
                <a:solidFill>
                  <a:schemeClr val="accent6"/>
                </a:solidFill>
                <a:latin typeface="Montserrat SemiBold" panose="00000700000000000000" pitchFamily="50" charset="0"/>
                <a:cs typeface="Poppins" panose="02000000000000000000" pitchFamily="2" charset="0"/>
              </a:rPr>
              <a:pPr algn="ctr">
                <a:lnSpc>
                  <a:spcPct val="100000"/>
                </a:lnSpc>
                <a:spcAft>
                  <a:spcPts val="1500"/>
                </a:spcAft>
              </a:pPr>
              <a:t>‹#›</a:t>
            </a:fld>
            <a:endParaRPr lang="en-US" sz="1300" b="1" dirty="0">
              <a:solidFill>
                <a:schemeClr val="accent6"/>
              </a:solidFill>
              <a:latin typeface="Montserrat SemiBold" panose="00000700000000000000" pitchFamily="50" charset="0"/>
              <a:cs typeface="Poppins" panose="02000000000000000000" pitchFamily="2" charset="0"/>
            </a:endParaRPr>
          </a:p>
        </p:txBody>
      </p:sp>
      <p:cxnSp>
        <p:nvCxnSpPr>
          <p:cNvPr id="6" name="Straight Connector 20">
            <a:extLst>
              <a:ext uri="{FF2B5EF4-FFF2-40B4-BE49-F238E27FC236}">
                <a16:creationId xmlns:a16="http://schemas.microsoft.com/office/drawing/2014/main" id="{1D9B8140-A2D8-4B1F-8F8E-606590A536B1}"/>
              </a:ext>
            </a:extLst>
          </p:cNvPr>
          <p:cNvCxnSpPr>
            <a:cxnSpLocks/>
          </p:cNvCxnSpPr>
          <p:nvPr userDrawn="1"/>
        </p:nvCxnSpPr>
        <p:spPr>
          <a:xfrm flipH="1">
            <a:off x="0" y="2582236"/>
            <a:ext cx="868101" cy="0"/>
          </a:xfrm>
          <a:prstGeom prst="line">
            <a:avLst/>
          </a:prstGeom>
          <a:ln w="44450">
            <a:solidFill>
              <a:srgbClr val="FBBA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Symbol zastępczy tekstu 7">
            <a:extLst>
              <a:ext uri="{FF2B5EF4-FFF2-40B4-BE49-F238E27FC236}">
                <a16:creationId xmlns:a16="http://schemas.microsoft.com/office/drawing/2014/main" id="{D6941AAD-BCB7-431C-9280-55F7436BA409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095749" y="1019175"/>
            <a:ext cx="7525233" cy="49710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b="1" i="0" baseline="0"/>
            </a:lvl1pPr>
          </a:lstStyle>
          <a:p>
            <a:pPr lvl="0"/>
            <a:r>
              <a:rPr lang="pl-PL" dirty="0"/>
              <a:t>prof. dr inż. Imię Nazwisko</a:t>
            </a:r>
          </a:p>
        </p:txBody>
      </p:sp>
      <p:sp>
        <p:nvSpPr>
          <p:cNvPr id="10" name="Symbol zastępczy tekstu 9">
            <a:extLst>
              <a:ext uri="{FF2B5EF4-FFF2-40B4-BE49-F238E27FC236}">
                <a16:creationId xmlns:a16="http://schemas.microsoft.com/office/drawing/2014/main" id="{F4771EF9-CD16-4775-AB0F-B364B1163650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095750" y="1898650"/>
            <a:ext cx="3648075" cy="394017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 baseline="0">
                <a:latin typeface="Calibri Light" panose="020F0302020204030204" pitchFamily="34" charset="0"/>
              </a:defRPr>
            </a:lvl1pPr>
          </a:lstStyle>
          <a:p>
            <a:pPr lvl="0"/>
            <a:r>
              <a:rPr lang="pl-PL" dirty="0"/>
              <a:t>Krótkie przedstawienie autora, jego dorobku naukowego, itp.</a:t>
            </a:r>
          </a:p>
          <a:p>
            <a:pPr lvl="0"/>
            <a:r>
              <a:rPr lang="pl-PL" dirty="0"/>
              <a:t>Kolumna 1.</a:t>
            </a:r>
          </a:p>
        </p:txBody>
      </p:sp>
      <p:sp>
        <p:nvSpPr>
          <p:cNvPr id="11" name="Symbol zastępczy tekstu 9">
            <a:extLst>
              <a:ext uri="{FF2B5EF4-FFF2-40B4-BE49-F238E27FC236}">
                <a16:creationId xmlns:a16="http://schemas.microsoft.com/office/drawing/2014/main" id="{150FA74D-51E3-4ADD-96E8-A5DB00B38E5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952048" y="1898650"/>
            <a:ext cx="3648075" cy="394017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 baseline="0">
                <a:latin typeface="Calibri Light" panose="020F0302020204030204" pitchFamily="34" charset="0"/>
              </a:defRPr>
            </a:lvl1pPr>
          </a:lstStyle>
          <a:p>
            <a:pPr lvl="0"/>
            <a:r>
              <a:rPr lang="pl-PL" dirty="0"/>
              <a:t>Kolumna 2.</a:t>
            </a:r>
          </a:p>
        </p:txBody>
      </p:sp>
      <p:sp>
        <p:nvSpPr>
          <p:cNvPr id="12" name="Symbol zastępczy tekstu 7">
            <a:extLst>
              <a:ext uri="{FF2B5EF4-FFF2-40B4-BE49-F238E27FC236}">
                <a16:creationId xmlns:a16="http://schemas.microsoft.com/office/drawing/2014/main" id="{0E722AD2-8BFC-4A82-904A-94AB41A014E5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095749" y="636809"/>
            <a:ext cx="7525233" cy="28916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500" b="1" i="0" cap="all" spc="30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pl-PL" dirty="0"/>
              <a:t>Sylwetka naukowca</a:t>
            </a:r>
          </a:p>
        </p:txBody>
      </p:sp>
      <p:sp>
        <p:nvSpPr>
          <p:cNvPr id="13" name="Symbol zastępczy obrazu 6">
            <a:extLst>
              <a:ext uri="{FF2B5EF4-FFF2-40B4-BE49-F238E27FC236}">
                <a16:creationId xmlns:a16="http://schemas.microsoft.com/office/drawing/2014/main" id="{3CE10085-4A48-41F3-90DD-7E546EE112A8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2818800" y="6098539"/>
            <a:ext cx="720000" cy="7200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800" baseline="0">
                <a:solidFill>
                  <a:schemeClr val="bg1"/>
                </a:solidFill>
              </a:defRPr>
            </a:lvl1pPr>
          </a:lstStyle>
          <a:p>
            <a:r>
              <a:rPr lang="pl-PL" dirty="0"/>
              <a:t>Logo jednostki macierzystej</a:t>
            </a:r>
          </a:p>
        </p:txBody>
      </p:sp>
    </p:spTree>
    <p:extLst>
      <p:ext uri="{BB962C8B-B14F-4D97-AF65-F5344CB8AC3E}">
        <p14:creationId xmlns:p14="http://schemas.microsoft.com/office/powerpoint/2010/main" val="46981307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hf sldNum="0" hdr="0" ftr="0" dt="0"/>
  <p:extLst>
    <p:ext uri="{DCECCB84-F9BA-43D5-87BE-67443E8EF086}">
      <p15:sldGuideLst xmlns:p15="http://schemas.microsoft.com/office/powerpoint/2012/main">
        <p15:guide id="2" pos="14304">
          <p15:clr>
            <a:srgbClr val="FBAE40"/>
          </p15:clr>
        </p15:guide>
        <p15:guide id="3" orient="horz" pos="7601">
          <p15:clr>
            <a:srgbClr val="FBAE40"/>
          </p15:clr>
        </p15:guide>
        <p15:guide id="4" orient="horz" pos="1037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2-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 userDrawn="1"/>
        </p:nvSpPr>
        <p:spPr>
          <a:xfrm>
            <a:off x="164432" y="3328973"/>
            <a:ext cx="422710" cy="20005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>
              <a:lnSpc>
                <a:spcPct val="100000"/>
              </a:lnSpc>
              <a:spcAft>
                <a:spcPts val="1500"/>
              </a:spcAft>
            </a:pPr>
            <a:fld id="{A9B80724-4D91-4673-9A0E-25EB49A8E810}" type="slidenum">
              <a:rPr lang="en-US" sz="1300" b="1" smtClean="0">
                <a:solidFill>
                  <a:schemeClr val="accent6"/>
                </a:solidFill>
                <a:latin typeface="Montserrat SemiBold" panose="00000700000000000000" pitchFamily="50" charset="0"/>
                <a:cs typeface="Poppins" panose="02000000000000000000" pitchFamily="2" charset="0"/>
              </a:rPr>
              <a:pPr algn="ctr">
                <a:lnSpc>
                  <a:spcPct val="100000"/>
                </a:lnSpc>
                <a:spcAft>
                  <a:spcPts val="1500"/>
                </a:spcAft>
              </a:pPr>
              <a:t>‹#›</a:t>
            </a:fld>
            <a:endParaRPr lang="en-US" sz="1300" b="1" dirty="0">
              <a:solidFill>
                <a:schemeClr val="accent6"/>
              </a:solidFill>
              <a:latin typeface="Montserrat SemiBold" panose="00000700000000000000" pitchFamily="50" charset="0"/>
              <a:cs typeface="Poppins" panose="02000000000000000000" pitchFamily="2" charset="0"/>
            </a:endParaRPr>
          </a:p>
        </p:txBody>
      </p:sp>
      <p:sp>
        <p:nvSpPr>
          <p:cNvPr id="7" name="Symbol zastępczy obrazu 6">
            <a:extLst>
              <a:ext uri="{FF2B5EF4-FFF2-40B4-BE49-F238E27FC236}">
                <a16:creationId xmlns:a16="http://schemas.microsoft.com/office/drawing/2014/main" id="{F608B0CD-D733-4607-BD54-740D3A228C05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2820031" y="6098539"/>
            <a:ext cx="720000" cy="7200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800" baseline="0">
                <a:solidFill>
                  <a:schemeClr val="bg1"/>
                </a:solidFill>
              </a:defRPr>
            </a:lvl1pPr>
          </a:lstStyle>
          <a:p>
            <a:r>
              <a:rPr lang="pl-PL" dirty="0"/>
              <a:t>Logo jednostki macierzystej</a:t>
            </a:r>
          </a:p>
        </p:txBody>
      </p:sp>
    </p:spTree>
    <p:extLst>
      <p:ext uri="{BB962C8B-B14F-4D97-AF65-F5344CB8AC3E}">
        <p14:creationId xmlns:p14="http://schemas.microsoft.com/office/powerpoint/2010/main" val="354596795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hf sldNum="0" hdr="0" ftr="0" dt="0"/>
  <p:extLst>
    <p:ext uri="{DCECCB84-F9BA-43D5-87BE-67443E8EF086}">
      <p15:sldGuideLst xmlns:p15="http://schemas.microsoft.com/office/powerpoint/2012/main">
        <p15:guide id="1" pos="1035">
          <p15:clr>
            <a:srgbClr val="FBAE40"/>
          </p15:clr>
        </p15:guide>
        <p15:guide id="2" pos="14304">
          <p15:clr>
            <a:srgbClr val="FBAE40"/>
          </p15:clr>
        </p15:guide>
        <p15:guide id="3" orient="horz" pos="7609">
          <p15:clr>
            <a:srgbClr val="FBAE40"/>
          </p15:clr>
        </p15:guide>
        <p15:guide id="4" orient="horz" pos="1031">
          <p15:clr>
            <a:srgbClr val="FBAE40"/>
          </p15:clr>
        </p15:guide>
      </p15:sldGuideLst>
    </p:ext>
  </p:extLs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-Dane kontaktow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1"/>
          <p:cNvSpPr txBox="1"/>
          <p:nvPr userDrawn="1"/>
        </p:nvSpPr>
        <p:spPr>
          <a:xfrm>
            <a:off x="164432" y="3328973"/>
            <a:ext cx="422710" cy="20005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>
              <a:lnSpc>
                <a:spcPct val="100000"/>
              </a:lnSpc>
              <a:spcAft>
                <a:spcPts val="1500"/>
              </a:spcAft>
            </a:pPr>
            <a:fld id="{A9B80724-4D91-4673-9A0E-25EB49A8E810}" type="slidenum">
              <a:rPr lang="en-US" sz="1300" b="1" smtClean="0">
                <a:solidFill>
                  <a:schemeClr val="accent6"/>
                </a:solidFill>
                <a:latin typeface="Montserrat SemiBold" panose="00000700000000000000" pitchFamily="50" charset="0"/>
                <a:cs typeface="Poppins" panose="02000000000000000000" pitchFamily="2" charset="0"/>
              </a:rPr>
              <a:pPr algn="ctr">
                <a:lnSpc>
                  <a:spcPct val="100000"/>
                </a:lnSpc>
                <a:spcAft>
                  <a:spcPts val="1500"/>
                </a:spcAft>
              </a:pPr>
              <a:t>‹#›</a:t>
            </a:fld>
            <a:endParaRPr lang="en-US" sz="1300" b="1" dirty="0">
              <a:solidFill>
                <a:schemeClr val="accent6"/>
              </a:solidFill>
              <a:latin typeface="Montserrat SemiBold" panose="00000700000000000000" pitchFamily="50" charset="0"/>
              <a:cs typeface="Poppins" panose="02000000000000000000" pitchFamily="2" charset="0"/>
            </a:endParaRPr>
          </a:p>
        </p:txBody>
      </p:sp>
      <p:sp>
        <p:nvSpPr>
          <p:cNvPr id="4" name="Rectangle 21">
            <a:extLst>
              <a:ext uri="{FF2B5EF4-FFF2-40B4-BE49-F238E27FC236}">
                <a16:creationId xmlns:a16="http://schemas.microsoft.com/office/drawing/2014/main" id="{796E85A1-C02D-4D6A-A6E2-260C5AF114EC}"/>
              </a:ext>
            </a:extLst>
          </p:cNvPr>
          <p:cNvSpPr/>
          <p:nvPr userDrawn="1"/>
        </p:nvSpPr>
        <p:spPr>
          <a:xfrm>
            <a:off x="6096000" y="-1"/>
            <a:ext cx="6096000" cy="6061711"/>
          </a:xfrm>
          <a:prstGeom prst="rect">
            <a:avLst/>
          </a:prstGeom>
          <a:solidFill>
            <a:srgbClr val="0B294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1">
            <a:extLst>
              <a:ext uri="{FF2B5EF4-FFF2-40B4-BE49-F238E27FC236}">
                <a16:creationId xmlns:a16="http://schemas.microsoft.com/office/drawing/2014/main" id="{77136CC0-D0E2-4B1A-BED3-0C095751D87D}"/>
              </a:ext>
            </a:extLst>
          </p:cNvPr>
          <p:cNvSpPr txBox="1"/>
          <p:nvPr userDrawn="1"/>
        </p:nvSpPr>
        <p:spPr>
          <a:xfrm>
            <a:off x="760587" y="656385"/>
            <a:ext cx="3132803" cy="123110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pl-PL" sz="4000" b="1" cap="all" dirty="0">
                <a:solidFill>
                  <a:schemeClr val="accent1"/>
                </a:solidFill>
                <a:cs typeface="Poppins SemiBold" panose="02000000000000000000" pitchFamily="2" charset="0"/>
              </a:rPr>
              <a:t>Dane</a:t>
            </a:r>
          </a:p>
          <a:p>
            <a:r>
              <a:rPr lang="pl-PL" sz="4000" b="1" cap="all" dirty="0">
                <a:solidFill>
                  <a:schemeClr val="accent1"/>
                </a:solidFill>
                <a:cs typeface="Poppins SemiBold" panose="02000000000000000000" pitchFamily="2" charset="0"/>
              </a:rPr>
              <a:t>kontaktowe</a:t>
            </a:r>
            <a:endParaRPr lang="en-US" sz="4000" b="1" cap="all" dirty="0">
              <a:solidFill>
                <a:schemeClr val="accent1"/>
              </a:solidFill>
              <a:cs typeface="Poppins SemiBold" panose="02000000000000000000" pitchFamily="2" charset="0"/>
            </a:endParaRPr>
          </a:p>
        </p:txBody>
      </p:sp>
      <p:cxnSp>
        <p:nvCxnSpPr>
          <p:cNvPr id="7" name="Straight Connector 31">
            <a:extLst>
              <a:ext uri="{FF2B5EF4-FFF2-40B4-BE49-F238E27FC236}">
                <a16:creationId xmlns:a16="http://schemas.microsoft.com/office/drawing/2014/main" id="{585ED8C4-BFB3-4E5F-B6CF-55C6F0A5EA3F}"/>
              </a:ext>
            </a:extLst>
          </p:cNvPr>
          <p:cNvCxnSpPr>
            <a:cxnSpLocks/>
          </p:cNvCxnSpPr>
          <p:nvPr userDrawn="1"/>
        </p:nvCxnSpPr>
        <p:spPr>
          <a:xfrm flipH="1">
            <a:off x="4409965" y="1265617"/>
            <a:ext cx="995412" cy="0"/>
          </a:xfrm>
          <a:prstGeom prst="line">
            <a:avLst/>
          </a:prstGeom>
          <a:ln w="44450">
            <a:solidFill>
              <a:srgbClr val="FBBA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31">
            <a:extLst>
              <a:ext uri="{FF2B5EF4-FFF2-40B4-BE49-F238E27FC236}">
                <a16:creationId xmlns:a16="http://schemas.microsoft.com/office/drawing/2014/main" id="{6065F79F-D8C4-4FFF-A134-27426A61AAB9}"/>
              </a:ext>
            </a:extLst>
          </p:cNvPr>
          <p:cNvCxnSpPr>
            <a:cxnSpLocks/>
          </p:cNvCxnSpPr>
          <p:nvPr userDrawn="1"/>
        </p:nvCxnSpPr>
        <p:spPr>
          <a:xfrm flipH="1" flipV="1">
            <a:off x="2326990" y="2273357"/>
            <a:ext cx="2" cy="1418967"/>
          </a:xfrm>
          <a:prstGeom prst="line">
            <a:avLst/>
          </a:prstGeom>
          <a:ln w="44450">
            <a:solidFill>
              <a:srgbClr val="154C8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0" name="Grupa 9">
            <a:extLst>
              <a:ext uri="{FF2B5EF4-FFF2-40B4-BE49-F238E27FC236}">
                <a16:creationId xmlns:a16="http://schemas.microsoft.com/office/drawing/2014/main" id="{CE322FE1-E5CD-47F5-A144-F91DB01072D4}"/>
              </a:ext>
            </a:extLst>
          </p:cNvPr>
          <p:cNvGrpSpPr/>
          <p:nvPr userDrawn="1"/>
        </p:nvGrpSpPr>
        <p:grpSpPr>
          <a:xfrm>
            <a:off x="7419330" y="902825"/>
            <a:ext cx="3831261" cy="4195853"/>
            <a:chOff x="14344906" y="2748305"/>
            <a:chExt cx="6343393" cy="7472498"/>
          </a:xfrm>
        </p:grpSpPr>
        <p:sp>
          <p:nvSpPr>
            <p:cNvPr id="21" name="TextBox 5">
              <a:extLst>
                <a:ext uri="{FF2B5EF4-FFF2-40B4-BE49-F238E27FC236}">
                  <a16:creationId xmlns:a16="http://schemas.microsoft.com/office/drawing/2014/main" id="{19DA11D3-C57C-413B-AD7B-ED436DF5B6B6}"/>
                </a:ext>
              </a:extLst>
            </p:cNvPr>
            <p:cNvSpPr txBox="1"/>
            <p:nvPr/>
          </p:nvSpPr>
          <p:spPr>
            <a:xfrm>
              <a:off x="16196593" y="2748305"/>
              <a:ext cx="4491706" cy="493314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pl-PL" b="1" dirty="0">
                  <a:solidFill>
                    <a:schemeClr val="bg1"/>
                  </a:solidFill>
                  <a:cs typeface="Poppins SemiBold" panose="02000000000000000000" pitchFamily="2" charset="0"/>
                </a:rPr>
                <a:t>Telefon</a:t>
              </a:r>
              <a:endParaRPr lang="en-US" b="1" dirty="0">
                <a:solidFill>
                  <a:schemeClr val="bg1"/>
                </a:solidFill>
                <a:cs typeface="Poppins SemiBold" panose="02000000000000000000" pitchFamily="2" charset="0"/>
              </a:endParaRPr>
            </a:p>
          </p:txBody>
        </p:sp>
        <p:sp>
          <p:nvSpPr>
            <p:cNvPr id="19" name="TextBox 7">
              <a:extLst>
                <a:ext uri="{FF2B5EF4-FFF2-40B4-BE49-F238E27FC236}">
                  <a16:creationId xmlns:a16="http://schemas.microsoft.com/office/drawing/2014/main" id="{E3183690-E8E1-4B8C-942B-28638FD2CB35}"/>
                </a:ext>
              </a:extLst>
            </p:cNvPr>
            <p:cNvSpPr txBox="1"/>
            <p:nvPr/>
          </p:nvSpPr>
          <p:spPr>
            <a:xfrm>
              <a:off x="16196593" y="5865192"/>
              <a:ext cx="4491706" cy="553998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n-US" b="1" dirty="0">
                  <a:solidFill>
                    <a:schemeClr val="bg1"/>
                  </a:solidFill>
                  <a:cs typeface="Poppins SemiBold" panose="02000000000000000000" pitchFamily="2" charset="0"/>
                </a:rPr>
                <a:t>E-</a:t>
              </a:r>
              <a:r>
                <a:rPr lang="en-US" b="1" dirty="0" err="1">
                  <a:solidFill>
                    <a:schemeClr val="bg1"/>
                  </a:solidFill>
                  <a:cs typeface="Poppins SemiBold" panose="02000000000000000000" pitchFamily="2" charset="0"/>
                </a:rPr>
                <a:t>mai</a:t>
              </a:r>
              <a:r>
                <a:rPr lang="pl-PL" b="1" dirty="0">
                  <a:solidFill>
                    <a:schemeClr val="bg1"/>
                  </a:solidFill>
                  <a:cs typeface="Poppins SemiBold" panose="02000000000000000000" pitchFamily="2" charset="0"/>
                </a:rPr>
                <a:t>l</a:t>
              </a:r>
              <a:endParaRPr lang="en-US" b="1" dirty="0">
                <a:solidFill>
                  <a:schemeClr val="bg1"/>
                </a:solidFill>
                <a:cs typeface="Poppins SemiBold" panose="02000000000000000000" pitchFamily="2" charset="0"/>
              </a:endParaRPr>
            </a:p>
          </p:txBody>
        </p:sp>
        <p:sp>
          <p:nvSpPr>
            <p:cNvPr id="17" name="TextBox 9">
              <a:extLst>
                <a:ext uri="{FF2B5EF4-FFF2-40B4-BE49-F238E27FC236}">
                  <a16:creationId xmlns:a16="http://schemas.microsoft.com/office/drawing/2014/main" id="{7F3BBCCE-6CFF-4A3E-80ED-30B2FD384CAC}"/>
                </a:ext>
              </a:extLst>
            </p:cNvPr>
            <p:cNvSpPr txBox="1"/>
            <p:nvPr/>
          </p:nvSpPr>
          <p:spPr>
            <a:xfrm>
              <a:off x="16196593" y="9115427"/>
              <a:ext cx="4491706" cy="493314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pl-PL" b="1" dirty="0">
                  <a:solidFill>
                    <a:schemeClr val="bg1"/>
                  </a:solidFill>
                  <a:cs typeface="Poppins SemiBold" panose="02000000000000000000" pitchFamily="2" charset="0"/>
                </a:rPr>
                <a:t>Media społecznościowe</a:t>
              </a:r>
              <a:endParaRPr lang="en-US" b="1" dirty="0">
                <a:solidFill>
                  <a:schemeClr val="bg1"/>
                </a:solidFill>
                <a:cs typeface="Poppins SemiBold" panose="02000000000000000000" pitchFamily="2" charset="0"/>
              </a:endParaRPr>
            </a:p>
          </p:txBody>
        </p:sp>
        <p:sp>
          <p:nvSpPr>
            <p:cNvPr id="14" name="Freeform 30">
              <a:extLst>
                <a:ext uri="{FF2B5EF4-FFF2-40B4-BE49-F238E27FC236}">
                  <a16:creationId xmlns:a16="http://schemas.microsoft.com/office/drawing/2014/main" id="{A0EFE3CB-7CF4-4964-B475-1BB3E248D852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4389765" y="6010191"/>
              <a:ext cx="873532" cy="636748"/>
            </a:xfrm>
            <a:custGeom>
              <a:avLst/>
              <a:gdLst>
                <a:gd name="T0" fmla="*/ 321 w 353"/>
                <a:gd name="T1" fmla="*/ 0 h 256"/>
                <a:gd name="T2" fmla="*/ 32 w 353"/>
                <a:gd name="T3" fmla="*/ 0 h 256"/>
                <a:gd name="T4" fmla="*/ 0 w 353"/>
                <a:gd name="T5" fmla="*/ 32 h 256"/>
                <a:gd name="T6" fmla="*/ 0 w 353"/>
                <a:gd name="T7" fmla="*/ 224 h 256"/>
                <a:gd name="T8" fmla="*/ 32 w 353"/>
                <a:gd name="T9" fmla="*/ 256 h 256"/>
                <a:gd name="T10" fmla="*/ 321 w 353"/>
                <a:gd name="T11" fmla="*/ 256 h 256"/>
                <a:gd name="T12" fmla="*/ 353 w 353"/>
                <a:gd name="T13" fmla="*/ 224 h 256"/>
                <a:gd name="T14" fmla="*/ 353 w 353"/>
                <a:gd name="T15" fmla="*/ 32 h 256"/>
                <a:gd name="T16" fmla="*/ 321 w 353"/>
                <a:gd name="T17" fmla="*/ 0 h 256"/>
                <a:gd name="T18" fmla="*/ 32 w 353"/>
                <a:gd name="T19" fmla="*/ 16 h 256"/>
                <a:gd name="T20" fmla="*/ 321 w 353"/>
                <a:gd name="T21" fmla="*/ 16 h 256"/>
                <a:gd name="T22" fmla="*/ 326 w 353"/>
                <a:gd name="T23" fmla="*/ 17 h 256"/>
                <a:gd name="T24" fmla="*/ 187 w 353"/>
                <a:gd name="T25" fmla="*/ 156 h 256"/>
                <a:gd name="T26" fmla="*/ 176 w 353"/>
                <a:gd name="T27" fmla="*/ 160 h 256"/>
                <a:gd name="T28" fmla="*/ 165 w 353"/>
                <a:gd name="T29" fmla="*/ 156 h 256"/>
                <a:gd name="T30" fmla="*/ 26 w 353"/>
                <a:gd name="T31" fmla="*/ 17 h 256"/>
                <a:gd name="T32" fmla="*/ 32 w 353"/>
                <a:gd name="T33" fmla="*/ 16 h 256"/>
                <a:gd name="T34" fmla="*/ 16 w 353"/>
                <a:gd name="T35" fmla="*/ 224 h 256"/>
                <a:gd name="T36" fmla="*/ 16 w 353"/>
                <a:gd name="T37" fmla="*/ 32 h 256"/>
                <a:gd name="T38" fmla="*/ 16 w 353"/>
                <a:gd name="T39" fmla="*/ 29 h 256"/>
                <a:gd name="T40" fmla="*/ 115 w 353"/>
                <a:gd name="T41" fmla="*/ 128 h 256"/>
                <a:gd name="T42" fmla="*/ 16 w 353"/>
                <a:gd name="T43" fmla="*/ 227 h 256"/>
                <a:gd name="T44" fmla="*/ 16 w 353"/>
                <a:gd name="T45" fmla="*/ 224 h 256"/>
                <a:gd name="T46" fmla="*/ 321 w 353"/>
                <a:gd name="T47" fmla="*/ 240 h 256"/>
                <a:gd name="T48" fmla="*/ 32 w 353"/>
                <a:gd name="T49" fmla="*/ 240 h 256"/>
                <a:gd name="T50" fmla="*/ 26 w 353"/>
                <a:gd name="T51" fmla="*/ 239 h 256"/>
                <a:gd name="T52" fmla="*/ 126 w 353"/>
                <a:gd name="T53" fmla="*/ 139 h 256"/>
                <a:gd name="T54" fmla="*/ 154 w 353"/>
                <a:gd name="T55" fmla="*/ 167 h 256"/>
                <a:gd name="T56" fmla="*/ 176 w 353"/>
                <a:gd name="T57" fmla="*/ 176 h 256"/>
                <a:gd name="T58" fmla="*/ 198 w 353"/>
                <a:gd name="T59" fmla="*/ 167 h 256"/>
                <a:gd name="T60" fmla="*/ 226 w 353"/>
                <a:gd name="T61" fmla="*/ 139 h 256"/>
                <a:gd name="T62" fmla="*/ 326 w 353"/>
                <a:gd name="T63" fmla="*/ 239 h 256"/>
                <a:gd name="T64" fmla="*/ 321 w 353"/>
                <a:gd name="T65" fmla="*/ 240 h 256"/>
                <a:gd name="T66" fmla="*/ 337 w 353"/>
                <a:gd name="T67" fmla="*/ 224 h 256"/>
                <a:gd name="T68" fmla="*/ 336 w 353"/>
                <a:gd name="T69" fmla="*/ 227 h 256"/>
                <a:gd name="T70" fmla="*/ 237 w 353"/>
                <a:gd name="T71" fmla="*/ 128 h 256"/>
                <a:gd name="T72" fmla="*/ 336 w 353"/>
                <a:gd name="T73" fmla="*/ 29 h 256"/>
                <a:gd name="T74" fmla="*/ 337 w 353"/>
                <a:gd name="T75" fmla="*/ 32 h 256"/>
                <a:gd name="T76" fmla="*/ 337 w 353"/>
                <a:gd name="T77" fmla="*/ 224 h 2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353" h="256">
                  <a:moveTo>
                    <a:pt x="321" y="0"/>
                  </a:moveTo>
                  <a:cubicBezTo>
                    <a:pt x="32" y="0"/>
                    <a:pt x="32" y="0"/>
                    <a:pt x="32" y="0"/>
                  </a:cubicBezTo>
                  <a:cubicBezTo>
                    <a:pt x="14" y="0"/>
                    <a:pt x="0" y="14"/>
                    <a:pt x="0" y="32"/>
                  </a:cubicBezTo>
                  <a:cubicBezTo>
                    <a:pt x="0" y="224"/>
                    <a:pt x="0" y="224"/>
                    <a:pt x="0" y="224"/>
                  </a:cubicBezTo>
                  <a:cubicBezTo>
                    <a:pt x="0" y="242"/>
                    <a:pt x="14" y="256"/>
                    <a:pt x="32" y="256"/>
                  </a:cubicBezTo>
                  <a:cubicBezTo>
                    <a:pt x="321" y="256"/>
                    <a:pt x="321" y="256"/>
                    <a:pt x="321" y="256"/>
                  </a:cubicBezTo>
                  <a:cubicBezTo>
                    <a:pt x="338" y="256"/>
                    <a:pt x="353" y="242"/>
                    <a:pt x="353" y="224"/>
                  </a:cubicBezTo>
                  <a:cubicBezTo>
                    <a:pt x="353" y="32"/>
                    <a:pt x="353" y="32"/>
                    <a:pt x="353" y="32"/>
                  </a:cubicBezTo>
                  <a:cubicBezTo>
                    <a:pt x="353" y="14"/>
                    <a:pt x="338" y="0"/>
                    <a:pt x="321" y="0"/>
                  </a:cubicBezTo>
                  <a:moveTo>
                    <a:pt x="32" y="16"/>
                  </a:moveTo>
                  <a:cubicBezTo>
                    <a:pt x="321" y="16"/>
                    <a:pt x="321" y="16"/>
                    <a:pt x="321" y="16"/>
                  </a:cubicBezTo>
                  <a:cubicBezTo>
                    <a:pt x="323" y="16"/>
                    <a:pt x="324" y="16"/>
                    <a:pt x="326" y="17"/>
                  </a:cubicBezTo>
                  <a:cubicBezTo>
                    <a:pt x="187" y="156"/>
                    <a:pt x="187" y="156"/>
                    <a:pt x="187" y="156"/>
                  </a:cubicBezTo>
                  <a:cubicBezTo>
                    <a:pt x="184" y="158"/>
                    <a:pt x="180" y="160"/>
                    <a:pt x="176" y="160"/>
                  </a:cubicBezTo>
                  <a:cubicBezTo>
                    <a:pt x="172" y="160"/>
                    <a:pt x="168" y="158"/>
                    <a:pt x="165" y="156"/>
                  </a:cubicBezTo>
                  <a:cubicBezTo>
                    <a:pt x="26" y="17"/>
                    <a:pt x="26" y="17"/>
                    <a:pt x="26" y="17"/>
                  </a:cubicBezTo>
                  <a:cubicBezTo>
                    <a:pt x="28" y="16"/>
                    <a:pt x="30" y="16"/>
                    <a:pt x="32" y="16"/>
                  </a:cubicBezTo>
                  <a:moveTo>
                    <a:pt x="16" y="224"/>
                  </a:moveTo>
                  <a:cubicBezTo>
                    <a:pt x="16" y="32"/>
                    <a:pt x="16" y="32"/>
                    <a:pt x="16" y="32"/>
                  </a:cubicBezTo>
                  <a:cubicBezTo>
                    <a:pt x="16" y="31"/>
                    <a:pt x="16" y="30"/>
                    <a:pt x="16" y="29"/>
                  </a:cubicBezTo>
                  <a:cubicBezTo>
                    <a:pt x="115" y="128"/>
                    <a:pt x="115" y="128"/>
                    <a:pt x="115" y="128"/>
                  </a:cubicBezTo>
                  <a:cubicBezTo>
                    <a:pt x="16" y="227"/>
                    <a:pt x="16" y="227"/>
                    <a:pt x="16" y="227"/>
                  </a:cubicBezTo>
                  <a:cubicBezTo>
                    <a:pt x="16" y="226"/>
                    <a:pt x="16" y="225"/>
                    <a:pt x="16" y="224"/>
                  </a:cubicBezTo>
                  <a:moveTo>
                    <a:pt x="321" y="240"/>
                  </a:moveTo>
                  <a:cubicBezTo>
                    <a:pt x="32" y="240"/>
                    <a:pt x="32" y="240"/>
                    <a:pt x="32" y="240"/>
                  </a:cubicBezTo>
                  <a:cubicBezTo>
                    <a:pt x="30" y="240"/>
                    <a:pt x="28" y="240"/>
                    <a:pt x="26" y="239"/>
                  </a:cubicBezTo>
                  <a:cubicBezTo>
                    <a:pt x="126" y="139"/>
                    <a:pt x="126" y="139"/>
                    <a:pt x="126" y="139"/>
                  </a:cubicBezTo>
                  <a:cubicBezTo>
                    <a:pt x="154" y="167"/>
                    <a:pt x="154" y="167"/>
                    <a:pt x="154" y="167"/>
                  </a:cubicBezTo>
                  <a:cubicBezTo>
                    <a:pt x="160" y="173"/>
                    <a:pt x="168" y="176"/>
                    <a:pt x="176" y="176"/>
                  </a:cubicBezTo>
                  <a:cubicBezTo>
                    <a:pt x="184" y="176"/>
                    <a:pt x="192" y="173"/>
                    <a:pt x="198" y="167"/>
                  </a:cubicBezTo>
                  <a:cubicBezTo>
                    <a:pt x="226" y="139"/>
                    <a:pt x="226" y="139"/>
                    <a:pt x="226" y="139"/>
                  </a:cubicBezTo>
                  <a:cubicBezTo>
                    <a:pt x="326" y="239"/>
                    <a:pt x="326" y="239"/>
                    <a:pt x="326" y="239"/>
                  </a:cubicBezTo>
                  <a:cubicBezTo>
                    <a:pt x="324" y="240"/>
                    <a:pt x="323" y="240"/>
                    <a:pt x="321" y="240"/>
                  </a:cubicBezTo>
                  <a:moveTo>
                    <a:pt x="337" y="224"/>
                  </a:moveTo>
                  <a:cubicBezTo>
                    <a:pt x="337" y="225"/>
                    <a:pt x="337" y="226"/>
                    <a:pt x="336" y="227"/>
                  </a:cubicBezTo>
                  <a:cubicBezTo>
                    <a:pt x="237" y="128"/>
                    <a:pt x="237" y="128"/>
                    <a:pt x="237" y="128"/>
                  </a:cubicBezTo>
                  <a:cubicBezTo>
                    <a:pt x="336" y="29"/>
                    <a:pt x="336" y="29"/>
                    <a:pt x="336" y="29"/>
                  </a:cubicBezTo>
                  <a:cubicBezTo>
                    <a:pt x="337" y="30"/>
                    <a:pt x="337" y="31"/>
                    <a:pt x="337" y="32"/>
                  </a:cubicBezTo>
                  <a:lnTo>
                    <a:pt x="337" y="224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b="1">
                <a:solidFill>
                  <a:schemeClr val="bg1"/>
                </a:solidFill>
              </a:endParaRPr>
            </a:p>
          </p:txBody>
        </p:sp>
        <p:sp>
          <p:nvSpPr>
            <p:cNvPr id="15" name="Freeform 9">
              <a:extLst>
                <a:ext uri="{FF2B5EF4-FFF2-40B4-BE49-F238E27FC236}">
                  <a16:creationId xmlns:a16="http://schemas.microsoft.com/office/drawing/2014/main" id="{7DD47A4A-C808-4CA7-8509-BC0ADB631D5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4344906" y="2849038"/>
              <a:ext cx="783420" cy="783420"/>
            </a:xfrm>
            <a:custGeom>
              <a:avLst/>
              <a:gdLst>
                <a:gd name="T0" fmla="*/ 337 w 353"/>
                <a:gd name="T1" fmla="*/ 160 h 353"/>
                <a:gd name="T2" fmla="*/ 353 w 353"/>
                <a:gd name="T3" fmla="*/ 160 h 353"/>
                <a:gd name="T4" fmla="*/ 185 w 353"/>
                <a:gd name="T5" fmla="*/ 8 h 353"/>
                <a:gd name="T6" fmla="*/ 193 w 353"/>
                <a:gd name="T7" fmla="*/ 96 h 353"/>
                <a:gd name="T8" fmla="*/ 265 w 353"/>
                <a:gd name="T9" fmla="*/ 168 h 353"/>
                <a:gd name="T10" fmla="*/ 193 w 353"/>
                <a:gd name="T11" fmla="*/ 80 h 353"/>
                <a:gd name="T12" fmla="*/ 193 w 353"/>
                <a:gd name="T13" fmla="*/ 96 h 353"/>
                <a:gd name="T14" fmla="*/ 209 w 353"/>
                <a:gd name="T15" fmla="*/ 160 h 353"/>
                <a:gd name="T16" fmla="*/ 177 w 353"/>
                <a:gd name="T17" fmla="*/ 160 h 353"/>
                <a:gd name="T18" fmla="*/ 353 w 353"/>
                <a:gd name="T19" fmla="*/ 280 h 353"/>
                <a:gd name="T20" fmla="*/ 342 w 353"/>
                <a:gd name="T21" fmla="*/ 260 h 353"/>
                <a:gd name="T22" fmla="*/ 257 w 353"/>
                <a:gd name="T23" fmla="*/ 200 h 353"/>
                <a:gd name="T24" fmla="*/ 223 w 353"/>
                <a:gd name="T25" fmla="*/ 224 h 353"/>
                <a:gd name="T26" fmla="*/ 212 w 353"/>
                <a:gd name="T27" fmla="*/ 230 h 353"/>
                <a:gd name="T28" fmla="*/ 198 w 353"/>
                <a:gd name="T29" fmla="*/ 223 h 353"/>
                <a:gd name="T30" fmla="*/ 130 w 353"/>
                <a:gd name="T31" fmla="*/ 155 h 353"/>
                <a:gd name="T32" fmla="*/ 129 w 353"/>
                <a:gd name="T33" fmla="*/ 129 h 353"/>
                <a:gd name="T34" fmla="*/ 148 w 353"/>
                <a:gd name="T35" fmla="*/ 110 h 353"/>
                <a:gd name="T36" fmla="*/ 146 w 353"/>
                <a:gd name="T37" fmla="*/ 79 h 353"/>
                <a:gd name="T38" fmla="*/ 89 w 353"/>
                <a:gd name="T39" fmla="*/ 7 h 353"/>
                <a:gd name="T40" fmla="*/ 0 w 353"/>
                <a:gd name="T41" fmla="*/ 84 h 353"/>
                <a:gd name="T42" fmla="*/ 8 w 353"/>
                <a:gd name="T43" fmla="*/ 120 h 353"/>
                <a:gd name="T44" fmla="*/ 233 w 353"/>
                <a:gd name="T45" fmla="*/ 345 h 353"/>
                <a:gd name="T46" fmla="*/ 353 w 353"/>
                <a:gd name="T47" fmla="*/ 281 h 353"/>
                <a:gd name="T48" fmla="*/ 269 w 353"/>
                <a:gd name="T49" fmla="*/ 337 h 353"/>
                <a:gd name="T50" fmla="*/ 237 w 353"/>
                <a:gd name="T51" fmla="*/ 329 h 353"/>
                <a:gd name="T52" fmla="*/ 23 w 353"/>
                <a:gd name="T53" fmla="*/ 113 h 353"/>
                <a:gd name="T54" fmla="*/ 72 w 353"/>
                <a:gd name="T55" fmla="*/ 16 h 353"/>
                <a:gd name="T56" fmla="*/ 79 w 353"/>
                <a:gd name="T57" fmla="*/ 19 h 353"/>
                <a:gd name="T58" fmla="*/ 133 w 353"/>
                <a:gd name="T59" fmla="*/ 89 h 353"/>
                <a:gd name="T60" fmla="*/ 137 w 353"/>
                <a:gd name="T61" fmla="*/ 96 h 353"/>
                <a:gd name="T62" fmla="*/ 118 w 353"/>
                <a:gd name="T63" fmla="*/ 118 h 353"/>
                <a:gd name="T64" fmla="*/ 107 w 353"/>
                <a:gd name="T65" fmla="*/ 141 h 353"/>
                <a:gd name="T66" fmla="*/ 117 w 353"/>
                <a:gd name="T67" fmla="*/ 164 h 353"/>
                <a:gd name="T68" fmla="*/ 189 w 353"/>
                <a:gd name="T69" fmla="*/ 237 h 353"/>
                <a:gd name="T70" fmla="*/ 234 w 353"/>
                <a:gd name="T71" fmla="*/ 236 h 353"/>
                <a:gd name="T72" fmla="*/ 253 w 353"/>
                <a:gd name="T73" fmla="*/ 217 h 353"/>
                <a:gd name="T74" fmla="*/ 263 w 353"/>
                <a:gd name="T75" fmla="*/ 219 h 353"/>
                <a:gd name="T76" fmla="*/ 332 w 353"/>
                <a:gd name="T77" fmla="*/ 273 h 353"/>
                <a:gd name="T78" fmla="*/ 335 w 353"/>
                <a:gd name="T79" fmla="*/ 275 h 353"/>
                <a:gd name="T80" fmla="*/ 337 w 353"/>
                <a:gd name="T81" fmla="*/ 282 h 3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353" h="353">
                  <a:moveTo>
                    <a:pt x="193" y="16"/>
                  </a:moveTo>
                  <a:cubicBezTo>
                    <a:pt x="273" y="16"/>
                    <a:pt x="337" y="80"/>
                    <a:pt x="337" y="160"/>
                  </a:cubicBezTo>
                  <a:cubicBezTo>
                    <a:pt x="337" y="165"/>
                    <a:pt x="341" y="168"/>
                    <a:pt x="345" y="168"/>
                  </a:cubicBezTo>
                  <a:cubicBezTo>
                    <a:pt x="350" y="168"/>
                    <a:pt x="353" y="165"/>
                    <a:pt x="353" y="160"/>
                  </a:cubicBezTo>
                  <a:cubicBezTo>
                    <a:pt x="353" y="71"/>
                    <a:pt x="282" y="0"/>
                    <a:pt x="193" y="0"/>
                  </a:cubicBezTo>
                  <a:cubicBezTo>
                    <a:pt x="188" y="0"/>
                    <a:pt x="185" y="3"/>
                    <a:pt x="185" y="8"/>
                  </a:cubicBezTo>
                  <a:cubicBezTo>
                    <a:pt x="185" y="12"/>
                    <a:pt x="188" y="16"/>
                    <a:pt x="193" y="16"/>
                  </a:cubicBezTo>
                  <a:moveTo>
                    <a:pt x="193" y="96"/>
                  </a:moveTo>
                  <a:cubicBezTo>
                    <a:pt x="228" y="96"/>
                    <a:pt x="257" y="125"/>
                    <a:pt x="257" y="160"/>
                  </a:cubicBezTo>
                  <a:cubicBezTo>
                    <a:pt x="257" y="165"/>
                    <a:pt x="261" y="168"/>
                    <a:pt x="265" y="168"/>
                  </a:cubicBezTo>
                  <a:cubicBezTo>
                    <a:pt x="270" y="168"/>
                    <a:pt x="273" y="165"/>
                    <a:pt x="273" y="160"/>
                  </a:cubicBezTo>
                  <a:cubicBezTo>
                    <a:pt x="273" y="116"/>
                    <a:pt x="237" y="80"/>
                    <a:pt x="193" y="80"/>
                  </a:cubicBezTo>
                  <a:cubicBezTo>
                    <a:pt x="188" y="80"/>
                    <a:pt x="185" y="83"/>
                    <a:pt x="185" y="88"/>
                  </a:cubicBezTo>
                  <a:cubicBezTo>
                    <a:pt x="185" y="92"/>
                    <a:pt x="188" y="96"/>
                    <a:pt x="193" y="96"/>
                  </a:cubicBezTo>
                  <a:moveTo>
                    <a:pt x="193" y="176"/>
                  </a:moveTo>
                  <a:cubicBezTo>
                    <a:pt x="202" y="176"/>
                    <a:pt x="209" y="169"/>
                    <a:pt x="209" y="160"/>
                  </a:cubicBezTo>
                  <a:cubicBezTo>
                    <a:pt x="209" y="151"/>
                    <a:pt x="202" y="144"/>
                    <a:pt x="193" y="144"/>
                  </a:cubicBezTo>
                  <a:cubicBezTo>
                    <a:pt x="184" y="144"/>
                    <a:pt x="177" y="151"/>
                    <a:pt x="177" y="160"/>
                  </a:cubicBezTo>
                  <a:cubicBezTo>
                    <a:pt x="177" y="169"/>
                    <a:pt x="184" y="176"/>
                    <a:pt x="193" y="176"/>
                  </a:cubicBezTo>
                  <a:moveTo>
                    <a:pt x="353" y="280"/>
                  </a:moveTo>
                  <a:cubicBezTo>
                    <a:pt x="353" y="274"/>
                    <a:pt x="351" y="268"/>
                    <a:pt x="346" y="263"/>
                  </a:cubicBezTo>
                  <a:cubicBezTo>
                    <a:pt x="345" y="262"/>
                    <a:pt x="343" y="261"/>
                    <a:pt x="342" y="260"/>
                  </a:cubicBezTo>
                  <a:cubicBezTo>
                    <a:pt x="274" y="207"/>
                    <a:pt x="274" y="207"/>
                    <a:pt x="274" y="207"/>
                  </a:cubicBezTo>
                  <a:cubicBezTo>
                    <a:pt x="270" y="203"/>
                    <a:pt x="264" y="200"/>
                    <a:pt x="257" y="200"/>
                  </a:cubicBezTo>
                  <a:cubicBezTo>
                    <a:pt x="251" y="200"/>
                    <a:pt x="246" y="202"/>
                    <a:pt x="242" y="205"/>
                  </a:cubicBezTo>
                  <a:cubicBezTo>
                    <a:pt x="223" y="224"/>
                    <a:pt x="223" y="224"/>
                    <a:pt x="223" y="224"/>
                  </a:cubicBezTo>
                  <a:cubicBezTo>
                    <a:pt x="223" y="224"/>
                    <a:pt x="223" y="224"/>
                    <a:pt x="223" y="224"/>
                  </a:cubicBezTo>
                  <a:cubicBezTo>
                    <a:pt x="221" y="227"/>
                    <a:pt x="216" y="230"/>
                    <a:pt x="212" y="230"/>
                  </a:cubicBezTo>
                  <a:cubicBezTo>
                    <a:pt x="206" y="230"/>
                    <a:pt x="201" y="227"/>
                    <a:pt x="198" y="223"/>
                  </a:cubicBezTo>
                  <a:cubicBezTo>
                    <a:pt x="198" y="223"/>
                    <a:pt x="198" y="223"/>
                    <a:pt x="198" y="223"/>
                  </a:cubicBezTo>
                  <a:cubicBezTo>
                    <a:pt x="172" y="204"/>
                    <a:pt x="149" y="181"/>
                    <a:pt x="130" y="155"/>
                  </a:cubicBezTo>
                  <a:cubicBezTo>
                    <a:pt x="130" y="155"/>
                    <a:pt x="130" y="155"/>
                    <a:pt x="130" y="155"/>
                  </a:cubicBezTo>
                  <a:cubicBezTo>
                    <a:pt x="126" y="152"/>
                    <a:pt x="123" y="147"/>
                    <a:pt x="123" y="141"/>
                  </a:cubicBezTo>
                  <a:cubicBezTo>
                    <a:pt x="123" y="136"/>
                    <a:pt x="125" y="132"/>
                    <a:pt x="129" y="129"/>
                  </a:cubicBezTo>
                  <a:cubicBezTo>
                    <a:pt x="129" y="129"/>
                    <a:pt x="129" y="129"/>
                    <a:pt x="129" y="129"/>
                  </a:cubicBezTo>
                  <a:cubicBezTo>
                    <a:pt x="148" y="110"/>
                    <a:pt x="148" y="110"/>
                    <a:pt x="148" y="110"/>
                  </a:cubicBezTo>
                  <a:cubicBezTo>
                    <a:pt x="151" y="106"/>
                    <a:pt x="153" y="101"/>
                    <a:pt x="153" y="96"/>
                  </a:cubicBezTo>
                  <a:cubicBezTo>
                    <a:pt x="153" y="89"/>
                    <a:pt x="150" y="83"/>
                    <a:pt x="146" y="79"/>
                  </a:cubicBezTo>
                  <a:cubicBezTo>
                    <a:pt x="93" y="11"/>
                    <a:pt x="93" y="11"/>
                    <a:pt x="93" y="11"/>
                  </a:cubicBezTo>
                  <a:cubicBezTo>
                    <a:pt x="92" y="9"/>
                    <a:pt x="91" y="8"/>
                    <a:pt x="89" y="7"/>
                  </a:cubicBezTo>
                  <a:cubicBezTo>
                    <a:pt x="85" y="2"/>
                    <a:pt x="79" y="0"/>
                    <a:pt x="72" y="0"/>
                  </a:cubicBezTo>
                  <a:cubicBezTo>
                    <a:pt x="40" y="0"/>
                    <a:pt x="0" y="37"/>
                    <a:pt x="0" y="84"/>
                  </a:cubicBezTo>
                  <a:cubicBezTo>
                    <a:pt x="0" y="97"/>
                    <a:pt x="3" y="109"/>
                    <a:pt x="8" y="120"/>
                  </a:cubicBezTo>
                  <a:cubicBezTo>
                    <a:pt x="8" y="120"/>
                    <a:pt x="8" y="120"/>
                    <a:pt x="8" y="120"/>
                  </a:cubicBezTo>
                  <a:cubicBezTo>
                    <a:pt x="56" y="216"/>
                    <a:pt x="137" y="297"/>
                    <a:pt x="233" y="345"/>
                  </a:cubicBezTo>
                  <a:cubicBezTo>
                    <a:pt x="233" y="345"/>
                    <a:pt x="233" y="345"/>
                    <a:pt x="233" y="345"/>
                  </a:cubicBezTo>
                  <a:cubicBezTo>
                    <a:pt x="244" y="350"/>
                    <a:pt x="256" y="353"/>
                    <a:pt x="269" y="353"/>
                  </a:cubicBezTo>
                  <a:cubicBezTo>
                    <a:pt x="316" y="353"/>
                    <a:pt x="353" y="313"/>
                    <a:pt x="353" y="281"/>
                  </a:cubicBezTo>
                  <a:cubicBezTo>
                    <a:pt x="353" y="281"/>
                    <a:pt x="353" y="280"/>
                    <a:pt x="353" y="280"/>
                  </a:cubicBezTo>
                  <a:close/>
                  <a:moveTo>
                    <a:pt x="269" y="337"/>
                  </a:moveTo>
                  <a:cubicBezTo>
                    <a:pt x="259" y="337"/>
                    <a:pt x="249" y="335"/>
                    <a:pt x="240" y="330"/>
                  </a:cubicBezTo>
                  <a:cubicBezTo>
                    <a:pt x="239" y="330"/>
                    <a:pt x="238" y="329"/>
                    <a:pt x="237" y="329"/>
                  </a:cubicBezTo>
                  <a:cubicBezTo>
                    <a:pt x="146" y="283"/>
                    <a:pt x="70" y="207"/>
                    <a:pt x="24" y="116"/>
                  </a:cubicBezTo>
                  <a:cubicBezTo>
                    <a:pt x="24" y="115"/>
                    <a:pt x="23" y="114"/>
                    <a:pt x="23" y="113"/>
                  </a:cubicBezTo>
                  <a:cubicBezTo>
                    <a:pt x="18" y="104"/>
                    <a:pt x="16" y="94"/>
                    <a:pt x="16" y="84"/>
                  </a:cubicBezTo>
                  <a:cubicBezTo>
                    <a:pt x="16" y="45"/>
                    <a:pt x="50" y="16"/>
                    <a:pt x="72" y="16"/>
                  </a:cubicBezTo>
                  <a:cubicBezTo>
                    <a:pt x="75" y="16"/>
                    <a:pt x="77" y="17"/>
                    <a:pt x="78" y="18"/>
                  </a:cubicBezTo>
                  <a:cubicBezTo>
                    <a:pt x="78" y="18"/>
                    <a:pt x="79" y="19"/>
                    <a:pt x="79" y="19"/>
                  </a:cubicBezTo>
                  <a:cubicBezTo>
                    <a:pt x="79" y="20"/>
                    <a:pt x="80" y="20"/>
                    <a:pt x="80" y="21"/>
                  </a:cubicBezTo>
                  <a:cubicBezTo>
                    <a:pt x="133" y="89"/>
                    <a:pt x="133" y="89"/>
                    <a:pt x="133" y="89"/>
                  </a:cubicBezTo>
                  <a:cubicBezTo>
                    <a:pt x="133" y="89"/>
                    <a:pt x="134" y="90"/>
                    <a:pt x="134" y="90"/>
                  </a:cubicBezTo>
                  <a:cubicBezTo>
                    <a:pt x="135" y="91"/>
                    <a:pt x="137" y="93"/>
                    <a:pt x="137" y="96"/>
                  </a:cubicBezTo>
                  <a:cubicBezTo>
                    <a:pt x="137" y="97"/>
                    <a:pt x="136" y="99"/>
                    <a:pt x="135" y="100"/>
                  </a:cubicBezTo>
                  <a:cubicBezTo>
                    <a:pt x="118" y="118"/>
                    <a:pt x="118" y="118"/>
                    <a:pt x="118" y="118"/>
                  </a:cubicBezTo>
                  <a:cubicBezTo>
                    <a:pt x="117" y="118"/>
                    <a:pt x="117" y="118"/>
                    <a:pt x="117" y="118"/>
                  </a:cubicBezTo>
                  <a:cubicBezTo>
                    <a:pt x="111" y="124"/>
                    <a:pt x="107" y="132"/>
                    <a:pt x="107" y="141"/>
                  </a:cubicBezTo>
                  <a:cubicBezTo>
                    <a:pt x="107" y="150"/>
                    <a:pt x="110" y="158"/>
                    <a:pt x="116" y="163"/>
                  </a:cubicBezTo>
                  <a:cubicBezTo>
                    <a:pt x="116" y="164"/>
                    <a:pt x="116" y="164"/>
                    <a:pt x="117" y="164"/>
                  </a:cubicBezTo>
                  <a:cubicBezTo>
                    <a:pt x="136" y="192"/>
                    <a:pt x="161" y="216"/>
                    <a:pt x="189" y="236"/>
                  </a:cubicBezTo>
                  <a:cubicBezTo>
                    <a:pt x="189" y="236"/>
                    <a:pt x="189" y="236"/>
                    <a:pt x="189" y="237"/>
                  </a:cubicBezTo>
                  <a:cubicBezTo>
                    <a:pt x="195" y="242"/>
                    <a:pt x="203" y="246"/>
                    <a:pt x="212" y="246"/>
                  </a:cubicBezTo>
                  <a:cubicBezTo>
                    <a:pt x="220" y="246"/>
                    <a:pt x="228" y="242"/>
                    <a:pt x="234" y="236"/>
                  </a:cubicBezTo>
                  <a:cubicBezTo>
                    <a:pt x="234" y="236"/>
                    <a:pt x="235" y="236"/>
                    <a:pt x="235" y="236"/>
                  </a:cubicBezTo>
                  <a:cubicBezTo>
                    <a:pt x="253" y="217"/>
                    <a:pt x="253" y="217"/>
                    <a:pt x="253" y="217"/>
                  </a:cubicBezTo>
                  <a:cubicBezTo>
                    <a:pt x="254" y="217"/>
                    <a:pt x="255" y="216"/>
                    <a:pt x="257" y="216"/>
                  </a:cubicBezTo>
                  <a:cubicBezTo>
                    <a:pt x="260" y="216"/>
                    <a:pt x="262" y="218"/>
                    <a:pt x="263" y="219"/>
                  </a:cubicBezTo>
                  <a:cubicBezTo>
                    <a:pt x="263" y="219"/>
                    <a:pt x="264" y="219"/>
                    <a:pt x="264" y="220"/>
                  </a:cubicBezTo>
                  <a:cubicBezTo>
                    <a:pt x="332" y="273"/>
                    <a:pt x="332" y="273"/>
                    <a:pt x="332" y="273"/>
                  </a:cubicBezTo>
                  <a:cubicBezTo>
                    <a:pt x="332" y="273"/>
                    <a:pt x="333" y="273"/>
                    <a:pt x="333" y="274"/>
                  </a:cubicBezTo>
                  <a:cubicBezTo>
                    <a:pt x="334" y="274"/>
                    <a:pt x="335" y="275"/>
                    <a:pt x="335" y="275"/>
                  </a:cubicBezTo>
                  <a:cubicBezTo>
                    <a:pt x="336" y="276"/>
                    <a:pt x="337" y="278"/>
                    <a:pt x="337" y="280"/>
                  </a:cubicBezTo>
                  <a:cubicBezTo>
                    <a:pt x="337" y="281"/>
                    <a:pt x="337" y="281"/>
                    <a:pt x="337" y="282"/>
                  </a:cubicBezTo>
                  <a:cubicBezTo>
                    <a:pt x="336" y="304"/>
                    <a:pt x="307" y="337"/>
                    <a:pt x="269" y="337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b="1">
                <a:solidFill>
                  <a:schemeClr val="bg1"/>
                </a:solidFill>
              </a:endParaRPr>
            </a:p>
          </p:txBody>
        </p:sp>
        <p:sp>
          <p:nvSpPr>
            <p:cNvPr id="16" name="Freeform 11">
              <a:extLst>
                <a:ext uri="{FF2B5EF4-FFF2-40B4-BE49-F238E27FC236}">
                  <a16:creationId xmlns:a16="http://schemas.microsoft.com/office/drawing/2014/main" id="{B06BD976-1D65-4857-9A06-985F1B0565A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4532480" y="9235023"/>
              <a:ext cx="711754" cy="985780"/>
            </a:xfrm>
            <a:custGeom>
              <a:avLst/>
              <a:gdLst>
                <a:gd name="T0" fmla="*/ 88 w 258"/>
                <a:gd name="T1" fmla="*/ 306 h 355"/>
                <a:gd name="T2" fmla="*/ 104 w 258"/>
                <a:gd name="T3" fmla="*/ 290 h 355"/>
                <a:gd name="T4" fmla="*/ 88 w 258"/>
                <a:gd name="T5" fmla="*/ 274 h 355"/>
                <a:gd name="T6" fmla="*/ 72 w 258"/>
                <a:gd name="T7" fmla="*/ 290 h 355"/>
                <a:gd name="T8" fmla="*/ 88 w 258"/>
                <a:gd name="T9" fmla="*/ 306 h 355"/>
                <a:gd name="T10" fmla="*/ 253 w 258"/>
                <a:gd name="T11" fmla="*/ 2 h 355"/>
                <a:gd name="T12" fmla="*/ 242 w 258"/>
                <a:gd name="T13" fmla="*/ 6 h 355"/>
                <a:gd name="T14" fmla="*/ 156 w 258"/>
                <a:gd name="T15" fmla="*/ 34 h 355"/>
                <a:gd name="T16" fmla="*/ 103 w 258"/>
                <a:gd name="T17" fmla="*/ 32 h 355"/>
                <a:gd name="T18" fmla="*/ 81 w 258"/>
                <a:gd name="T19" fmla="*/ 66 h 355"/>
                <a:gd name="T20" fmla="*/ 0 w 258"/>
                <a:gd name="T21" fmla="*/ 154 h 355"/>
                <a:gd name="T22" fmla="*/ 0 w 258"/>
                <a:gd name="T23" fmla="*/ 266 h 355"/>
                <a:gd name="T24" fmla="*/ 88 w 258"/>
                <a:gd name="T25" fmla="*/ 355 h 355"/>
                <a:gd name="T26" fmla="*/ 177 w 258"/>
                <a:gd name="T27" fmla="*/ 266 h 355"/>
                <a:gd name="T28" fmla="*/ 177 w 258"/>
                <a:gd name="T29" fmla="*/ 154 h 355"/>
                <a:gd name="T30" fmla="*/ 97 w 258"/>
                <a:gd name="T31" fmla="*/ 66 h 355"/>
                <a:gd name="T32" fmla="*/ 112 w 258"/>
                <a:gd name="T33" fmla="*/ 46 h 355"/>
                <a:gd name="T34" fmla="*/ 149 w 258"/>
                <a:gd name="T35" fmla="*/ 49 h 355"/>
                <a:gd name="T36" fmla="*/ 214 w 258"/>
                <a:gd name="T37" fmla="*/ 54 h 355"/>
                <a:gd name="T38" fmla="*/ 256 w 258"/>
                <a:gd name="T39" fmla="*/ 13 h 355"/>
                <a:gd name="T40" fmla="*/ 253 w 258"/>
                <a:gd name="T41" fmla="*/ 2 h 355"/>
                <a:gd name="T42" fmla="*/ 161 w 258"/>
                <a:gd name="T43" fmla="*/ 266 h 355"/>
                <a:gd name="T44" fmla="*/ 88 w 258"/>
                <a:gd name="T45" fmla="*/ 339 h 355"/>
                <a:gd name="T46" fmla="*/ 16 w 258"/>
                <a:gd name="T47" fmla="*/ 266 h 355"/>
                <a:gd name="T48" fmla="*/ 16 w 258"/>
                <a:gd name="T49" fmla="*/ 178 h 355"/>
                <a:gd name="T50" fmla="*/ 161 w 258"/>
                <a:gd name="T51" fmla="*/ 178 h 355"/>
                <a:gd name="T52" fmla="*/ 161 w 258"/>
                <a:gd name="T53" fmla="*/ 266 h 355"/>
                <a:gd name="T54" fmla="*/ 161 w 258"/>
                <a:gd name="T55" fmla="*/ 154 h 355"/>
                <a:gd name="T56" fmla="*/ 161 w 258"/>
                <a:gd name="T57" fmla="*/ 162 h 355"/>
                <a:gd name="T58" fmla="*/ 16 w 258"/>
                <a:gd name="T59" fmla="*/ 162 h 355"/>
                <a:gd name="T60" fmla="*/ 16 w 258"/>
                <a:gd name="T61" fmla="*/ 154 h 355"/>
                <a:gd name="T62" fmla="*/ 80 w 258"/>
                <a:gd name="T63" fmla="*/ 82 h 355"/>
                <a:gd name="T64" fmla="*/ 80 w 258"/>
                <a:gd name="T65" fmla="*/ 162 h 355"/>
                <a:gd name="T66" fmla="*/ 96 w 258"/>
                <a:gd name="T67" fmla="*/ 162 h 355"/>
                <a:gd name="T68" fmla="*/ 96 w 258"/>
                <a:gd name="T69" fmla="*/ 82 h 355"/>
                <a:gd name="T70" fmla="*/ 161 w 258"/>
                <a:gd name="T71" fmla="*/ 154 h 3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258" h="355">
                  <a:moveTo>
                    <a:pt x="88" y="306"/>
                  </a:moveTo>
                  <a:cubicBezTo>
                    <a:pt x="97" y="306"/>
                    <a:pt x="104" y="299"/>
                    <a:pt x="104" y="290"/>
                  </a:cubicBezTo>
                  <a:cubicBezTo>
                    <a:pt x="104" y="282"/>
                    <a:pt x="97" y="274"/>
                    <a:pt x="88" y="274"/>
                  </a:cubicBezTo>
                  <a:cubicBezTo>
                    <a:pt x="79" y="274"/>
                    <a:pt x="72" y="282"/>
                    <a:pt x="72" y="290"/>
                  </a:cubicBezTo>
                  <a:cubicBezTo>
                    <a:pt x="72" y="299"/>
                    <a:pt x="79" y="306"/>
                    <a:pt x="88" y="306"/>
                  </a:cubicBezTo>
                  <a:moveTo>
                    <a:pt x="253" y="2"/>
                  </a:moveTo>
                  <a:cubicBezTo>
                    <a:pt x="249" y="0"/>
                    <a:pt x="244" y="2"/>
                    <a:pt x="242" y="6"/>
                  </a:cubicBezTo>
                  <a:cubicBezTo>
                    <a:pt x="224" y="33"/>
                    <a:pt x="200" y="59"/>
                    <a:pt x="156" y="34"/>
                  </a:cubicBezTo>
                  <a:cubicBezTo>
                    <a:pt x="131" y="20"/>
                    <a:pt x="115" y="25"/>
                    <a:pt x="103" y="32"/>
                  </a:cubicBezTo>
                  <a:cubicBezTo>
                    <a:pt x="91" y="39"/>
                    <a:pt x="83" y="52"/>
                    <a:pt x="81" y="66"/>
                  </a:cubicBezTo>
                  <a:cubicBezTo>
                    <a:pt x="36" y="70"/>
                    <a:pt x="0" y="108"/>
                    <a:pt x="0" y="154"/>
                  </a:cubicBezTo>
                  <a:cubicBezTo>
                    <a:pt x="0" y="266"/>
                    <a:pt x="0" y="266"/>
                    <a:pt x="0" y="266"/>
                  </a:cubicBezTo>
                  <a:cubicBezTo>
                    <a:pt x="0" y="315"/>
                    <a:pt x="40" y="355"/>
                    <a:pt x="88" y="355"/>
                  </a:cubicBezTo>
                  <a:cubicBezTo>
                    <a:pt x="137" y="355"/>
                    <a:pt x="177" y="315"/>
                    <a:pt x="177" y="266"/>
                  </a:cubicBezTo>
                  <a:cubicBezTo>
                    <a:pt x="177" y="154"/>
                    <a:pt x="177" y="154"/>
                    <a:pt x="177" y="154"/>
                  </a:cubicBezTo>
                  <a:cubicBezTo>
                    <a:pt x="177" y="108"/>
                    <a:pt x="142" y="71"/>
                    <a:pt x="97" y="66"/>
                  </a:cubicBezTo>
                  <a:cubicBezTo>
                    <a:pt x="99" y="59"/>
                    <a:pt x="104" y="51"/>
                    <a:pt x="112" y="46"/>
                  </a:cubicBezTo>
                  <a:cubicBezTo>
                    <a:pt x="123" y="39"/>
                    <a:pt x="131" y="40"/>
                    <a:pt x="149" y="49"/>
                  </a:cubicBezTo>
                  <a:cubicBezTo>
                    <a:pt x="179" y="64"/>
                    <a:pt x="199" y="60"/>
                    <a:pt x="214" y="54"/>
                  </a:cubicBezTo>
                  <a:cubicBezTo>
                    <a:pt x="233" y="47"/>
                    <a:pt x="247" y="32"/>
                    <a:pt x="256" y="13"/>
                  </a:cubicBezTo>
                  <a:cubicBezTo>
                    <a:pt x="258" y="9"/>
                    <a:pt x="256" y="4"/>
                    <a:pt x="253" y="2"/>
                  </a:cubicBezTo>
                  <a:moveTo>
                    <a:pt x="161" y="266"/>
                  </a:moveTo>
                  <a:cubicBezTo>
                    <a:pt x="161" y="306"/>
                    <a:pt x="128" y="339"/>
                    <a:pt x="88" y="339"/>
                  </a:cubicBezTo>
                  <a:cubicBezTo>
                    <a:pt x="48" y="339"/>
                    <a:pt x="16" y="306"/>
                    <a:pt x="16" y="266"/>
                  </a:cubicBezTo>
                  <a:cubicBezTo>
                    <a:pt x="16" y="178"/>
                    <a:pt x="16" y="178"/>
                    <a:pt x="16" y="178"/>
                  </a:cubicBezTo>
                  <a:cubicBezTo>
                    <a:pt x="161" y="178"/>
                    <a:pt x="161" y="178"/>
                    <a:pt x="161" y="178"/>
                  </a:cubicBezTo>
                  <a:lnTo>
                    <a:pt x="161" y="266"/>
                  </a:lnTo>
                  <a:close/>
                  <a:moveTo>
                    <a:pt x="161" y="154"/>
                  </a:moveTo>
                  <a:cubicBezTo>
                    <a:pt x="161" y="162"/>
                    <a:pt x="161" y="162"/>
                    <a:pt x="161" y="162"/>
                  </a:cubicBezTo>
                  <a:cubicBezTo>
                    <a:pt x="16" y="162"/>
                    <a:pt x="16" y="162"/>
                    <a:pt x="16" y="162"/>
                  </a:cubicBezTo>
                  <a:cubicBezTo>
                    <a:pt x="16" y="154"/>
                    <a:pt x="16" y="154"/>
                    <a:pt x="16" y="154"/>
                  </a:cubicBezTo>
                  <a:cubicBezTo>
                    <a:pt x="16" y="117"/>
                    <a:pt x="44" y="86"/>
                    <a:pt x="80" y="82"/>
                  </a:cubicBezTo>
                  <a:cubicBezTo>
                    <a:pt x="80" y="162"/>
                    <a:pt x="80" y="162"/>
                    <a:pt x="80" y="162"/>
                  </a:cubicBezTo>
                  <a:cubicBezTo>
                    <a:pt x="96" y="162"/>
                    <a:pt x="96" y="162"/>
                    <a:pt x="96" y="162"/>
                  </a:cubicBezTo>
                  <a:cubicBezTo>
                    <a:pt x="96" y="82"/>
                    <a:pt x="96" y="82"/>
                    <a:pt x="96" y="82"/>
                  </a:cubicBezTo>
                  <a:cubicBezTo>
                    <a:pt x="133" y="86"/>
                    <a:pt x="161" y="117"/>
                    <a:pt x="161" y="154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b="1">
                <a:solidFill>
                  <a:schemeClr val="bg1"/>
                </a:solidFill>
              </a:endParaRPr>
            </a:p>
          </p:txBody>
        </p:sp>
      </p:grpSp>
      <p:sp>
        <p:nvSpPr>
          <p:cNvPr id="24" name="Symbol zastępczy tekstu 23">
            <a:extLst>
              <a:ext uri="{FF2B5EF4-FFF2-40B4-BE49-F238E27FC236}">
                <a16:creationId xmlns:a16="http://schemas.microsoft.com/office/drawing/2014/main" id="{ACC3FD44-4477-428B-BFB3-D8ECC1245A76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446480" y="1243745"/>
            <a:ext cx="2712885" cy="31107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pl-PL" dirty="0"/>
              <a:t>+48 32 237-14-10</a:t>
            </a:r>
          </a:p>
        </p:txBody>
      </p:sp>
      <p:sp>
        <p:nvSpPr>
          <p:cNvPr id="26" name="Symbol zastępczy tekstu 23">
            <a:extLst>
              <a:ext uri="{FF2B5EF4-FFF2-40B4-BE49-F238E27FC236}">
                <a16:creationId xmlns:a16="http://schemas.microsoft.com/office/drawing/2014/main" id="{14DD578F-A3E2-493E-A333-A1FD7A84D48E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446478" y="2964049"/>
            <a:ext cx="2712885" cy="31107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pl-PL" dirty="0"/>
              <a:t>kontakt@domena.pl</a:t>
            </a:r>
          </a:p>
        </p:txBody>
      </p:sp>
      <p:sp>
        <p:nvSpPr>
          <p:cNvPr id="27" name="Symbol zastępczy tekstu 23">
            <a:extLst>
              <a:ext uri="{FF2B5EF4-FFF2-40B4-BE49-F238E27FC236}">
                <a16:creationId xmlns:a16="http://schemas.microsoft.com/office/drawing/2014/main" id="{79A51DD8-5A89-49DF-B7F5-DA6170A1043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446477" y="4787605"/>
            <a:ext cx="2712885" cy="31107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pl-PL" dirty="0"/>
              <a:t>facebook.com/</a:t>
            </a:r>
            <a:r>
              <a:rPr lang="pl-PL" dirty="0" err="1"/>
              <a:t>polsl</a:t>
            </a:r>
            <a:endParaRPr lang="pl-PL" dirty="0"/>
          </a:p>
        </p:txBody>
      </p:sp>
      <p:sp>
        <p:nvSpPr>
          <p:cNvPr id="28" name="Symbol zastępczy tekstu 23">
            <a:extLst>
              <a:ext uri="{FF2B5EF4-FFF2-40B4-BE49-F238E27FC236}">
                <a16:creationId xmlns:a16="http://schemas.microsoft.com/office/drawing/2014/main" id="{B1EA8C2C-F545-48F7-9403-D6E1EDBC8CBB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760587" y="4166930"/>
            <a:ext cx="3132801" cy="15856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 b="1" i="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pl-PL" dirty="0"/>
              <a:t>Dodatkowe informacje</a:t>
            </a:r>
          </a:p>
        </p:txBody>
      </p:sp>
      <p:sp>
        <p:nvSpPr>
          <p:cNvPr id="20" name="Symbol zastępczy obrazu 6">
            <a:extLst>
              <a:ext uri="{FF2B5EF4-FFF2-40B4-BE49-F238E27FC236}">
                <a16:creationId xmlns:a16="http://schemas.microsoft.com/office/drawing/2014/main" id="{CE9BC6E9-BC88-4208-AC4F-B17A39C64682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2818800" y="6098539"/>
            <a:ext cx="720000" cy="7200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800" baseline="0">
                <a:solidFill>
                  <a:schemeClr val="bg1"/>
                </a:solidFill>
              </a:defRPr>
            </a:lvl1pPr>
          </a:lstStyle>
          <a:p>
            <a:r>
              <a:rPr lang="pl-PL" dirty="0"/>
              <a:t>Logo jednostki macierzystej</a:t>
            </a:r>
          </a:p>
        </p:txBody>
      </p:sp>
    </p:spTree>
    <p:extLst>
      <p:ext uri="{BB962C8B-B14F-4D97-AF65-F5344CB8AC3E}">
        <p14:creationId xmlns:p14="http://schemas.microsoft.com/office/powerpoint/2010/main" val="52670326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hf sldNum="0" hdr="0" ftr="0" dt="0"/>
  <p:extLst>
    <p:ext uri="{DCECCB84-F9BA-43D5-87BE-67443E8EF086}">
      <p15:sldGuideLst xmlns:p15="http://schemas.microsoft.com/office/powerpoint/2012/main">
        <p15:guide id="2" pos="14304">
          <p15:clr>
            <a:srgbClr val="FBAE40"/>
          </p15:clr>
        </p15:guide>
        <p15:guide id="3" orient="horz" pos="7601">
          <p15:clr>
            <a:srgbClr val="FBAE40"/>
          </p15:clr>
        </p15:guide>
        <p15:guide id="4" orient="horz" pos="1037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3-Spis tre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1">
            <a:extLst>
              <a:ext uri="{FF2B5EF4-FFF2-40B4-BE49-F238E27FC236}">
                <a16:creationId xmlns:a16="http://schemas.microsoft.com/office/drawing/2014/main" id="{FBD8A7EE-4B0A-437A-AABD-4E8ABE5188CD}"/>
              </a:ext>
            </a:extLst>
          </p:cNvPr>
          <p:cNvSpPr/>
          <p:nvPr userDrawn="1"/>
        </p:nvSpPr>
        <p:spPr>
          <a:xfrm>
            <a:off x="6096000" y="-1"/>
            <a:ext cx="6096000" cy="6061711"/>
          </a:xfrm>
          <a:prstGeom prst="rect">
            <a:avLst/>
          </a:prstGeom>
          <a:solidFill>
            <a:srgbClr val="0B294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" name="Straight Connector 31">
            <a:extLst>
              <a:ext uri="{FF2B5EF4-FFF2-40B4-BE49-F238E27FC236}">
                <a16:creationId xmlns:a16="http://schemas.microsoft.com/office/drawing/2014/main" id="{85E32F5C-7943-4217-A578-97794F27F44C}"/>
              </a:ext>
            </a:extLst>
          </p:cNvPr>
          <p:cNvCxnSpPr>
            <a:cxnSpLocks/>
          </p:cNvCxnSpPr>
          <p:nvPr userDrawn="1"/>
        </p:nvCxnSpPr>
        <p:spPr>
          <a:xfrm flipH="1">
            <a:off x="-11575" y="3019752"/>
            <a:ext cx="995412" cy="0"/>
          </a:xfrm>
          <a:prstGeom prst="line">
            <a:avLst/>
          </a:prstGeom>
          <a:ln w="44450">
            <a:solidFill>
              <a:srgbClr val="FBBA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Symbol zastępczy tekstu 7">
            <a:extLst>
              <a:ext uri="{FF2B5EF4-FFF2-40B4-BE49-F238E27FC236}">
                <a16:creationId xmlns:a16="http://schemas.microsoft.com/office/drawing/2014/main" id="{A041E12A-FC29-4260-8053-77735BA27B7E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118041" y="2771197"/>
            <a:ext cx="4021118" cy="65780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4000" b="1" i="0" baseline="0"/>
            </a:lvl1pPr>
          </a:lstStyle>
          <a:p>
            <a:pPr lvl="0"/>
            <a:r>
              <a:rPr lang="pl-PL" dirty="0"/>
              <a:t>Spis treści</a:t>
            </a:r>
          </a:p>
        </p:txBody>
      </p:sp>
      <p:sp>
        <p:nvSpPr>
          <p:cNvPr id="7" name="Symbol zastępczy tekstu 7">
            <a:extLst>
              <a:ext uri="{FF2B5EF4-FFF2-40B4-BE49-F238E27FC236}">
                <a16:creationId xmlns:a16="http://schemas.microsoft.com/office/drawing/2014/main" id="{537E01E1-9299-4C3E-9D2E-50DAD551EE05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118041" y="2382438"/>
            <a:ext cx="4021118" cy="28936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500" b="1" i="0" cap="all" spc="30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pl-PL" dirty="0"/>
              <a:t>nagłówek</a:t>
            </a:r>
          </a:p>
        </p:txBody>
      </p:sp>
      <p:sp>
        <p:nvSpPr>
          <p:cNvPr id="8" name="Symbol zastępczy tekstu 9">
            <a:extLst>
              <a:ext uri="{FF2B5EF4-FFF2-40B4-BE49-F238E27FC236}">
                <a16:creationId xmlns:a16="http://schemas.microsoft.com/office/drawing/2014/main" id="{7EB89838-8766-48C6-A627-DC82441DA51A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595881" y="320155"/>
            <a:ext cx="1008686" cy="110353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5000" b="0" i="0" baseline="0">
                <a:solidFill>
                  <a:schemeClr val="bg1"/>
                </a:solidFill>
                <a:latin typeface="Calibri Light" panose="020F0302020204030204" pitchFamily="34" charset="0"/>
              </a:defRPr>
            </a:lvl1pPr>
          </a:lstStyle>
          <a:p>
            <a:pPr lvl="0"/>
            <a:r>
              <a:rPr lang="pl-PL" dirty="0"/>
              <a:t>01</a:t>
            </a:r>
          </a:p>
        </p:txBody>
      </p:sp>
      <p:sp>
        <p:nvSpPr>
          <p:cNvPr id="9" name="Symbol zastępczy tekstu 9">
            <a:extLst>
              <a:ext uri="{FF2B5EF4-FFF2-40B4-BE49-F238E27FC236}">
                <a16:creationId xmlns:a16="http://schemas.microsoft.com/office/drawing/2014/main" id="{44685BB7-6B73-49A1-AEC6-FB3825410FCB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7977126" y="320155"/>
            <a:ext cx="3759603" cy="30887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 b="1" i="0" baseline="0">
                <a:solidFill>
                  <a:schemeClr val="bg1"/>
                </a:solidFill>
                <a:latin typeface="Calibri Light" panose="020F0302020204030204" pitchFamily="34" charset="0"/>
              </a:defRPr>
            </a:lvl1pPr>
          </a:lstStyle>
          <a:p>
            <a:pPr lvl="0"/>
            <a:r>
              <a:rPr lang="pl-PL" dirty="0"/>
              <a:t>Zagadnienie</a:t>
            </a:r>
          </a:p>
        </p:txBody>
      </p:sp>
      <p:sp>
        <p:nvSpPr>
          <p:cNvPr id="10" name="Symbol zastępczy tekstu 9">
            <a:extLst>
              <a:ext uri="{FF2B5EF4-FFF2-40B4-BE49-F238E27FC236}">
                <a16:creationId xmlns:a16="http://schemas.microsoft.com/office/drawing/2014/main" id="{86CFE493-A395-4FBD-A5D8-2BA757FC902A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7977126" y="723450"/>
            <a:ext cx="3759603" cy="70023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500" baseline="0">
                <a:solidFill>
                  <a:schemeClr val="bg1"/>
                </a:solidFill>
                <a:latin typeface="Calibri Light" panose="020F0302020204030204" pitchFamily="34" charset="0"/>
              </a:defRPr>
            </a:lvl1pPr>
          </a:lstStyle>
          <a:p>
            <a:pPr lvl="0"/>
            <a:r>
              <a:rPr lang="pl-PL" dirty="0"/>
              <a:t>Opis. Slajd x-x. </a:t>
            </a:r>
          </a:p>
        </p:txBody>
      </p:sp>
      <p:sp>
        <p:nvSpPr>
          <p:cNvPr id="23" name="Symbol zastępczy tekstu 9">
            <a:extLst>
              <a:ext uri="{FF2B5EF4-FFF2-40B4-BE49-F238E27FC236}">
                <a16:creationId xmlns:a16="http://schemas.microsoft.com/office/drawing/2014/main" id="{B0DDE6BB-AFFB-4785-93FB-D6E1DE549B55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6595881" y="1742970"/>
            <a:ext cx="1008686" cy="110353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5000" b="0" i="0" baseline="0">
                <a:solidFill>
                  <a:schemeClr val="bg1"/>
                </a:solidFill>
                <a:latin typeface="Calibri Light" panose="020F0302020204030204" pitchFamily="34" charset="0"/>
              </a:defRPr>
            </a:lvl1pPr>
          </a:lstStyle>
          <a:p>
            <a:pPr lvl="0"/>
            <a:r>
              <a:rPr lang="pl-PL" dirty="0"/>
              <a:t>02</a:t>
            </a:r>
          </a:p>
        </p:txBody>
      </p:sp>
      <p:sp>
        <p:nvSpPr>
          <p:cNvPr id="24" name="Symbol zastępczy tekstu 9">
            <a:extLst>
              <a:ext uri="{FF2B5EF4-FFF2-40B4-BE49-F238E27FC236}">
                <a16:creationId xmlns:a16="http://schemas.microsoft.com/office/drawing/2014/main" id="{D38A9C5E-160A-442D-9958-B5F39BCB05A0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7977126" y="1742970"/>
            <a:ext cx="3759603" cy="30887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 b="1" i="0" baseline="0">
                <a:solidFill>
                  <a:schemeClr val="bg1"/>
                </a:solidFill>
                <a:latin typeface="Calibri Light" panose="020F0302020204030204" pitchFamily="34" charset="0"/>
              </a:defRPr>
            </a:lvl1pPr>
          </a:lstStyle>
          <a:p>
            <a:pPr lvl="0"/>
            <a:r>
              <a:rPr lang="pl-PL" dirty="0"/>
              <a:t>Zagadnienie</a:t>
            </a:r>
          </a:p>
        </p:txBody>
      </p:sp>
      <p:sp>
        <p:nvSpPr>
          <p:cNvPr id="25" name="Symbol zastępczy tekstu 9">
            <a:extLst>
              <a:ext uri="{FF2B5EF4-FFF2-40B4-BE49-F238E27FC236}">
                <a16:creationId xmlns:a16="http://schemas.microsoft.com/office/drawing/2014/main" id="{6358B038-0141-4F6F-919E-EA627325BACC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7977126" y="2146265"/>
            <a:ext cx="3759603" cy="70023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500" baseline="0">
                <a:solidFill>
                  <a:schemeClr val="bg1"/>
                </a:solidFill>
                <a:latin typeface="Calibri Light" panose="020F0302020204030204" pitchFamily="34" charset="0"/>
              </a:defRPr>
            </a:lvl1pPr>
          </a:lstStyle>
          <a:p>
            <a:pPr lvl="0"/>
            <a:r>
              <a:rPr lang="pl-PL" dirty="0"/>
              <a:t>Opis. Slajd x-x. </a:t>
            </a:r>
          </a:p>
        </p:txBody>
      </p:sp>
      <p:sp>
        <p:nvSpPr>
          <p:cNvPr id="26" name="Symbol zastępczy tekstu 9">
            <a:extLst>
              <a:ext uri="{FF2B5EF4-FFF2-40B4-BE49-F238E27FC236}">
                <a16:creationId xmlns:a16="http://schemas.microsoft.com/office/drawing/2014/main" id="{2E92B50C-1D59-400B-AFE7-721C0AB2A86E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6595881" y="3165785"/>
            <a:ext cx="1008686" cy="110353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5000" b="0" i="0" baseline="0">
                <a:solidFill>
                  <a:schemeClr val="bg1"/>
                </a:solidFill>
                <a:latin typeface="Calibri Light" panose="020F0302020204030204" pitchFamily="34" charset="0"/>
              </a:defRPr>
            </a:lvl1pPr>
          </a:lstStyle>
          <a:p>
            <a:pPr lvl="0"/>
            <a:r>
              <a:rPr lang="pl-PL" dirty="0"/>
              <a:t>03</a:t>
            </a:r>
          </a:p>
        </p:txBody>
      </p:sp>
      <p:sp>
        <p:nvSpPr>
          <p:cNvPr id="27" name="Symbol zastępczy tekstu 9">
            <a:extLst>
              <a:ext uri="{FF2B5EF4-FFF2-40B4-BE49-F238E27FC236}">
                <a16:creationId xmlns:a16="http://schemas.microsoft.com/office/drawing/2014/main" id="{D314F67D-571E-4CE3-8406-E4A37D6CD827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7977126" y="3165785"/>
            <a:ext cx="3759603" cy="30887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 b="1" i="0" baseline="0">
                <a:solidFill>
                  <a:schemeClr val="bg1"/>
                </a:solidFill>
                <a:latin typeface="Calibri Light" panose="020F0302020204030204" pitchFamily="34" charset="0"/>
              </a:defRPr>
            </a:lvl1pPr>
          </a:lstStyle>
          <a:p>
            <a:pPr lvl="0"/>
            <a:r>
              <a:rPr lang="pl-PL" dirty="0"/>
              <a:t>Zagadnienie</a:t>
            </a:r>
          </a:p>
        </p:txBody>
      </p:sp>
      <p:sp>
        <p:nvSpPr>
          <p:cNvPr id="28" name="Symbol zastępczy tekstu 9">
            <a:extLst>
              <a:ext uri="{FF2B5EF4-FFF2-40B4-BE49-F238E27FC236}">
                <a16:creationId xmlns:a16="http://schemas.microsoft.com/office/drawing/2014/main" id="{01220896-B5D2-4FA3-A948-9A48460A3DFD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7977126" y="3569080"/>
            <a:ext cx="3759603" cy="70023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500" baseline="0">
                <a:solidFill>
                  <a:schemeClr val="bg1"/>
                </a:solidFill>
                <a:latin typeface="Calibri Light" panose="020F0302020204030204" pitchFamily="34" charset="0"/>
              </a:defRPr>
            </a:lvl1pPr>
          </a:lstStyle>
          <a:p>
            <a:pPr lvl="0"/>
            <a:r>
              <a:rPr lang="pl-PL" dirty="0"/>
              <a:t>Opis. Slajd x-x. </a:t>
            </a:r>
          </a:p>
        </p:txBody>
      </p:sp>
      <p:sp>
        <p:nvSpPr>
          <p:cNvPr id="29" name="Symbol zastępczy tekstu 9">
            <a:extLst>
              <a:ext uri="{FF2B5EF4-FFF2-40B4-BE49-F238E27FC236}">
                <a16:creationId xmlns:a16="http://schemas.microsoft.com/office/drawing/2014/main" id="{151BA129-B7FE-4FA4-83FB-F37F1DFEE913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6595881" y="4598167"/>
            <a:ext cx="1008686" cy="110353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5000" b="0" i="0" baseline="0">
                <a:solidFill>
                  <a:schemeClr val="bg1"/>
                </a:solidFill>
                <a:latin typeface="Calibri Light" panose="020F0302020204030204" pitchFamily="34" charset="0"/>
              </a:defRPr>
            </a:lvl1pPr>
          </a:lstStyle>
          <a:p>
            <a:pPr lvl="0"/>
            <a:r>
              <a:rPr lang="pl-PL" dirty="0"/>
              <a:t>04</a:t>
            </a:r>
          </a:p>
        </p:txBody>
      </p:sp>
      <p:sp>
        <p:nvSpPr>
          <p:cNvPr id="30" name="Symbol zastępczy tekstu 9">
            <a:extLst>
              <a:ext uri="{FF2B5EF4-FFF2-40B4-BE49-F238E27FC236}">
                <a16:creationId xmlns:a16="http://schemas.microsoft.com/office/drawing/2014/main" id="{06939BC6-9EA0-411F-9951-A90988D4D14F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7977126" y="4598167"/>
            <a:ext cx="3759603" cy="30887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 b="1" i="0" baseline="0">
                <a:solidFill>
                  <a:schemeClr val="bg1"/>
                </a:solidFill>
                <a:latin typeface="Calibri Light" panose="020F0302020204030204" pitchFamily="34" charset="0"/>
              </a:defRPr>
            </a:lvl1pPr>
          </a:lstStyle>
          <a:p>
            <a:pPr lvl="0"/>
            <a:r>
              <a:rPr lang="pl-PL" dirty="0"/>
              <a:t>Zagadnienie</a:t>
            </a:r>
          </a:p>
        </p:txBody>
      </p:sp>
      <p:sp>
        <p:nvSpPr>
          <p:cNvPr id="31" name="Symbol zastępczy tekstu 9">
            <a:extLst>
              <a:ext uri="{FF2B5EF4-FFF2-40B4-BE49-F238E27FC236}">
                <a16:creationId xmlns:a16="http://schemas.microsoft.com/office/drawing/2014/main" id="{F2996B06-F831-4E41-B274-8CBC2691D16A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7977126" y="5001462"/>
            <a:ext cx="3759603" cy="70023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500" baseline="0">
                <a:solidFill>
                  <a:schemeClr val="bg1"/>
                </a:solidFill>
                <a:latin typeface="Calibri Light" panose="020F0302020204030204" pitchFamily="34" charset="0"/>
              </a:defRPr>
            </a:lvl1pPr>
          </a:lstStyle>
          <a:p>
            <a:pPr lvl="0"/>
            <a:r>
              <a:rPr lang="pl-PL" dirty="0"/>
              <a:t>Opis. Slajd x-x. </a:t>
            </a:r>
          </a:p>
        </p:txBody>
      </p:sp>
      <p:sp>
        <p:nvSpPr>
          <p:cNvPr id="20" name="Symbol zastępczy obrazu 6">
            <a:extLst>
              <a:ext uri="{FF2B5EF4-FFF2-40B4-BE49-F238E27FC236}">
                <a16:creationId xmlns:a16="http://schemas.microsoft.com/office/drawing/2014/main" id="{FF019CC3-82B6-41F4-B448-CD10BD11C8B5}"/>
              </a:ext>
            </a:extLst>
          </p:cNvPr>
          <p:cNvSpPr>
            <a:spLocks noGrp="1"/>
          </p:cNvSpPr>
          <p:nvPr>
            <p:ph type="pic" sz="quarter" idx="28" hasCustomPrompt="1"/>
          </p:nvPr>
        </p:nvSpPr>
        <p:spPr>
          <a:xfrm>
            <a:off x="2818800" y="6098539"/>
            <a:ext cx="720000" cy="7200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800" baseline="0">
                <a:solidFill>
                  <a:schemeClr val="bg1"/>
                </a:solidFill>
              </a:defRPr>
            </a:lvl1pPr>
          </a:lstStyle>
          <a:p>
            <a:r>
              <a:rPr lang="pl-PL" dirty="0"/>
              <a:t>Logo jednostki macierzystej</a:t>
            </a:r>
          </a:p>
        </p:txBody>
      </p:sp>
    </p:spTree>
    <p:extLst>
      <p:ext uri="{BB962C8B-B14F-4D97-AF65-F5344CB8AC3E}">
        <p14:creationId xmlns:p14="http://schemas.microsoft.com/office/powerpoint/2010/main" val="20014590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4-Slajd z tekstem - jedna kolum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1"/>
          <p:cNvSpPr txBox="1"/>
          <p:nvPr userDrawn="1"/>
        </p:nvSpPr>
        <p:spPr>
          <a:xfrm>
            <a:off x="164432" y="3328973"/>
            <a:ext cx="422710" cy="20005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>
              <a:lnSpc>
                <a:spcPct val="100000"/>
              </a:lnSpc>
              <a:spcAft>
                <a:spcPts val="1500"/>
              </a:spcAft>
            </a:pPr>
            <a:fld id="{A9B80724-4D91-4673-9A0E-25EB49A8E810}" type="slidenum">
              <a:rPr lang="en-US" sz="1300" b="1" smtClean="0">
                <a:solidFill>
                  <a:schemeClr val="accent6"/>
                </a:solidFill>
                <a:latin typeface="Montserrat SemiBold" panose="00000700000000000000" pitchFamily="50" charset="0"/>
                <a:cs typeface="Poppins" panose="02000000000000000000" pitchFamily="2" charset="0"/>
              </a:rPr>
              <a:pPr algn="ctr">
                <a:lnSpc>
                  <a:spcPct val="100000"/>
                </a:lnSpc>
                <a:spcAft>
                  <a:spcPts val="1500"/>
                </a:spcAft>
              </a:pPr>
              <a:t>‹#›</a:t>
            </a:fld>
            <a:endParaRPr lang="en-US" sz="1300" b="1" dirty="0">
              <a:solidFill>
                <a:schemeClr val="accent6"/>
              </a:solidFill>
              <a:latin typeface="Montserrat SemiBold" panose="00000700000000000000" pitchFamily="50" charset="0"/>
              <a:cs typeface="Poppins" panose="02000000000000000000" pitchFamily="2" charset="0"/>
            </a:endParaRPr>
          </a:p>
        </p:txBody>
      </p:sp>
      <p:cxnSp>
        <p:nvCxnSpPr>
          <p:cNvPr id="4" name="Straight Connector 20">
            <a:extLst>
              <a:ext uri="{FF2B5EF4-FFF2-40B4-BE49-F238E27FC236}">
                <a16:creationId xmlns:a16="http://schemas.microsoft.com/office/drawing/2014/main" id="{F0EF993D-1620-4594-9A24-9485BBB62EE4}"/>
              </a:ext>
            </a:extLst>
          </p:cNvPr>
          <p:cNvCxnSpPr>
            <a:cxnSpLocks/>
          </p:cNvCxnSpPr>
          <p:nvPr userDrawn="1"/>
        </p:nvCxnSpPr>
        <p:spPr>
          <a:xfrm flipH="1">
            <a:off x="0" y="1227998"/>
            <a:ext cx="868101" cy="0"/>
          </a:xfrm>
          <a:prstGeom prst="line">
            <a:avLst/>
          </a:prstGeom>
          <a:ln w="44450">
            <a:solidFill>
              <a:srgbClr val="FBBA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Symbol zastępczy tekstu 7">
            <a:extLst>
              <a:ext uri="{FF2B5EF4-FFF2-40B4-BE49-F238E27FC236}">
                <a16:creationId xmlns:a16="http://schemas.microsoft.com/office/drawing/2014/main" id="{A5092FBE-0F2D-4208-9054-DFD9455D682B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155779" y="955918"/>
            <a:ext cx="9932768" cy="49710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b="1" i="0" baseline="0"/>
            </a:lvl1pPr>
          </a:lstStyle>
          <a:p>
            <a:pPr lvl="0"/>
            <a:r>
              <a:rPr lang="pl-PL" dirty="0"/>
              <a:t>Tytuł treści</a:t>
            </a:r>
          </a:p>
        </p:txBody>
      </p:sp>
      <p:sp>
        <p:nvSpPr>
          <p:cNvPr id="7" name="Symbol zastępczy tekstu 9">
            <a:extLst>
              <a:ext uri="{FF2B5EF4-FFF2-40B4-BE49-F238E27FC236}">
                <a16:creationId xmlns:a16="http://schemas.microsoft.com/office/drawing/2014/main" id="{AD8D3B5E-1F75-481C-9E5C-747D700A7AE6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155779" y="1926982"/>
            <a:ext cx="9932768" cy="361729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 baseline="0">
                <a:latin typeface="Calibri Light" panose="020F0302020204030204" pitchFamily="34" charset="0"/>
              </a:defRPr>
            </a:lvl1pPr>
          </a:lstStyle>
          <a:p>
            <a:pPr lvl="0"/>
            <a:r>
              <a:rPr lang="pl-PL" dirty="0"/>
              <a:t>Treść tekstowa slajdu</a:t>
            </a:r>
          </a:p>
        </p:txBody>
      </p:sp>
      <p:sp>
        <p:nvSpPr>
          <p:cNvPr id="8" name="Symbol zastępczy tekstu 7">
            <a:extLst>
              <a:ext uri="{FF2B5EF4-FFF2-40B4-BE49-F238E27FC236}">
                <a16:creationId xmlns:a16="http://schemas.microsoft.com/office/drawing/2014/main" id="{F622595F-3EA9-4220-A0B1-3F302FA9F283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155779" y="567159"/>
            <a:ext cx="9932768" cy="28936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500" b="1" i="0" cap="all" spc="30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pl-PL" dirty="0"/>
              <a:t>Nagłówek slajdu z tekstem</a:t>
            </a:r>
          </a:p>
        </p:txBody>
      </p:sp>
      <p:sp>
        <p:nvSpPr>
          <p:cNvPr id="9" name="Symbol zastępczy obrazu 6">
            <a:extLst>
              <a:ext uri="{FF2B5EF4-FFF2-40B4-BE49-F238E27FC236}">
                <a16:creationId xmlns:a16="http://schemas.microsoft.com/office/drawing/2014/main" id="{58B2D334-20DC-4573-8690-1874599A62FE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2818800" y="6098539"/>
            <a:ext cx="720000" cy="7200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800" baseline="0">
                <a:solidFill>
                  <a:schemeClr val="bg1"/>
                </a:solidFill>
              </a:defRPr>
            </a:lvl1pPr>
          </a:lstStyle>
          <a:p>
            <a:r>
              <a:rPr lang="pl-PL" dirty="0"/>
              <a:t>Logo jednostki macierzystej</a:t>
            </a:r>
          </a:p>
        </p:txBody>
      </p:sp>
    </p:spTree>
    <p:extLst>
      <p:ext uri="{BB962C8B-B14F-4D97-AF65-F5344CB8AC3E}">
        <p14:creationId xmlns:p14="http://schemas.microsoft.com/office/powerpoint/2010/main" val="223731143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hf sldNum="0" hdr="0" ftr="0" dt="0"/>
  <p:extLst>
    <p:ext uri="{DCECCB84-F9BA-43D5-87BE-67443E8EF086}">
      <p15:sldGuideLst xmlns:p15="http://schemas.microsoft.com/office/powerpoint/2012/main">
        <p15:guide id="2" pos="14304">
          <p15:clr>
            <a:srgbClr val="FBAE40"/>
          </p15:clr>
        </p15:guide>
        <p15:guide id="3" orient="horz" pos="7601">
          <p15:clr>
            <a:srgbClr val="FBAE40"/>
          </p15:clr>
        </p15:guide>
        <p15:guide id="4" orient="horz" pos="1037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5-Slajd z tekstem - dwie kolumn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1">
            <a:extLst>
              <a:ext uri="{FF2B5EF4-FFF2-40B4-BE49-F238E27FC236}">
                <a16:creationId xmlns:a16="http://schemas.microsoft.com/office/drawing/2014/main" id="{20BDD364-8FF1-40B4-BB4C-2DB55F256FF3}"/>
              </a:ext>
            </a:extLst>
          </p:cNvPr>
          <p:cNvSpPr txBox="1"/>
          <p:nvPr userDrawn="1"/>
        </p:nvSpPr>
        <p:spPr>
          <a:xfrm>
            <a:off x="164432" y="3328973"/>
            <a:ext cx="422710" cy="20005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>
              <a:lnSpc>
                <a:spcPct val="100000"/>
              </a:lnSpc>
              <a:spcAft>
                <a:spcPts val="1500"/>
              </a:spcAft>
            </a:pPr>
            <a:fld id="{A9B80724-4D91-4673-9A0E-25EB49A8E810}" type="slidenum">
              <a:rPr lang="en-US" sz="1300" b="1" smtClean="0">
                <a:solidFill>
                  <a:schemeClr val="accent6"/>
                </a:solidFill>
                <a:latin typeface="Montserrat SemiBold" panose="00000700000000000000" pitchFamily="50" charset="0"/>
                <a:cs typeface="Poppins" panose="02000000000000000000" pitchFamily="2" charset="0"/>
              </a:rPr>
              <a:pPr algn="ctr">
                <a:lnSpc>
                  <a:spcPct val="100000"/>
                </a:lnSpc>
                <a:spcAft>
                  <a:spcPts val="1500"/>
                </a:spcAft>
              </a:pPr>
              <a:t>‹#›</a:t>
            </a:fld>
            <a:endParaRPr lang="en-US" sz="1300" b="1" dirty="0">
              <a:solidFill>
                <a:schemeClr val="accent6"/>
              </a:solidFill>
              <a:latin typeface="Montserrat SemiBold" panose="00000700000000000000" pitchFamily="50" charset="0"/>
              <a:cs typeface="Poppins" panose="02000000000000000000" pitchFamily="2" charset="0"/>
            </a:endParaRPr>
          </a:p>
        </p:txBody>
      </p:sp>
      <p:cxnSp>
        <p:nvCxnSpPr>
          <p:cNvPr id="4" name="Straight Connector 20">
            <a:extLst>
              <a:ext uri="{FF2B5EF4-FFF2-40B4-BE49-F238E27FC236}">
                <a16:creationId xmlns:a16="http://schemas.microsoft.com/office/drawing/2014/main" id="{C1A1F89D-1987-49B8-88C9-A7E7B0DA1F6C}"/>
              </a:ext>
            </a:extLst>
          </p:cNvPr>
          <p:cNvCxnSpPr>
            <a:cxnSpLocks/>
          </p:cNvCxnSpPr>
          <p:nvPr userDrawn="1"/>
        </p:nvCxnSpPr>
        <p:spPr>
          <a:xfrm flipH="1">
            <a:off x="0" y="1227998"/>
            <a:ext cx="868101" cy="0"/>
          </a:xfrm>
          <a:prstGeom prst="line">
            <a:avLst/>
          </a:prstGeom>
          <a:ln w="44450">
            <a:solidFill>
              <a:srgbClr val="FBBA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Symbol zastępczy tekstu 7">
            <a:extLst>
              <a:ext uri="{FF2B5EF4-FFF2-40B4-BE49-F238E27FC236}">
                <a16:creationId xmlns:a16="http://schemas.microsoft.com/office/drawing/2014/main" id="{D9E687E0-BBD8-4502-A20C-EC314E92C514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155779" y="955918"/>
            <a:ext cx="9932768" cy="49710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b="1" i="0" baseline="0"/>
            </a:lvl1pPr>
          </a:lstStyle>
          <a:p>
            <a:pPr lvl="0"/>
            <a:r>
              <a:rPr lang="pl-PL" dirty="0"/>
              <a:t>Tytuł treści</a:t>
            </a:r>
          </a:p>
        </p:txBody>
      </p:sp>
      <p:sp>
        <p:nvSpPr>
          <p:cNvPr id="6" name="Symbol zastępczy tekstu 9">
            <a:extLst>
              <a:ext uri="{FF2B5EF4-FFF2-40B4-BE49-F238E27FC236}">
                <a16:creationId xmlns:a16="http://schemas.microsoft.com/office/drawing/2014/main" id="{B03E810E-74EE-46DA-B214-13E6EF87E078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155779" y="1926982"/>
            <a:ext cx="4788000" cy="365201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 baseline="0">
                <a:latin typeface="Calibri Light" panose="020F0302020204030204" pitchFamily="34" charset="0"/>
              </a:defRPr>
            </a:lvl1pPr>
          </a:lstStyle>
          <a:p>
            <a:pPr lvl="0"/>
            <a:r>
              <a:rPr lang="pl-PL" dirty="0"/>
              <a:t>Treść tekstowa slajdu</a:t>
            </a:r>
          </a:p>
        </p:txBody>
      </p:sp>
      <p:sp>
        <p:nvSpPr>
          <p:cNvPr id="7" name="Symbol zastępczy tekstu 7">
            <a:extLst>
              <a:ext uri="{FF2B5EF4-FFF2-40B4-BE49-F238E27FC236}">
                <a16:creationId xmlns:a16="http://schemas.microsoft.com/office/drawing/2014/main" id="{D36FA49F-4DDF-4C28-9964-B5577C2EA723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155779" y="567159"/>
            <a:ext cx="9932768" cy="28936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500" b="1" i="0" cap="all" spc="30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pl-PL" dirty="0"/>
              <a:t>Nagłówek slajdu z tekstem</a:t>
            </a:r>
          </a:p>
        </p:txBody>
      </p:sp>
      <p:sp>
        <p:nvSpPr>
          <p:cNvPr id="8" name="Symbol zastępczy tekstu 9">
            <a:extLst>
              <a:ext uri="{FF2B5EF4-FFF2-40B4-BE49-F238E27FC236}">
                <a16:creationId xmlns:a16="http://schemas.microsoft.com/office/drawing/2014/main" id="{204CBD1A-41B1-4F01-A716-ECD6AF123E18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264000" y="1926982"/>
            <a:ext cx="4788000" cy="365201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 baseline="0">
                <a:latin typeface="Calibri Light" panose="020F0302020204030204" pitchFamily="34" charset="0"/>
              </a:defRPr>
            </a:lvl1pPr>
          </a:lstStyle>
          <a:p>
            <a:pPr lvl="0"/>
            <a:r>
              <a:rPr lang="pl-PL" dirty="0"/>
              <a:t>Treść tekstowa slajdu</a:t>
            </a:r>
          </a:p>
        </p:txBody>
      </p:sp>
      <p:sp>
        <p:nvSpPr>
          <p:cNvPr id="9" name="Symbol zastępczy obrazu 6">
            <a:extLst>
              <a:ext uri="{FF2B5EF4-FFF2-40B4-BE49-F238E27FC236}">
                <a16:creationId xmlns:a16="http://schemas.microsoft.com/office/drawing/2014/main" id="{96D7BAEE-99BA-4D36-93F6-A9B24A5BAAC1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2818800" y="6098539"/>
            <a:ext cx="720000" cy="7200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800" baseline="0">
                <a:solidFill>
                  <a:schemeClr val="bg1"/>
                </a:solidFill>
              </a:defRPr>
            </a:lvl1pPr>
          </a:lstStyle>
          <a:p>
            <a:r>
              <a:rPr lang="pl-PL" dirty="0"/>
              <a:t>Logo jednostki macierzystej</a:t>
            </a:r>
          </a:p>
        </p:txBody>
      </p:sp>
    </p:spTree>
    <p:extLst>
      <p:ext uri="{BB962C8B-B14F-4D97-AF65-F5344CB8AC3E}">
        <p14:creationId xmlns:p14="http://schemas.microsoft.com/office/powerpoint/2010/main" val="32724289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6-Slajd z tekstem i obraz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1">
            <a:extLst>
              <a:ext uri="{FF2B5EF4-FFF2-40B4-BE49-F238E27FC236}">
                <a16:creationId xmlns:a16="http://schemas.microsoft.com/office/drawing/2014/main" id="{C0576738-9BCC-41C7-9496-C1DFE7A7D163}"/>
              </a:ext>
            </a:extLst>
          </p:cNvPr>
          <p:cNvSpPr txBox="1"/>
          <p:nvPr userDrawn="1"/>
        </p:nvSpPr>
        <p:spPr>
          <a:xfrm>
            <a:off x="164432" y="3328973"/>
            <a:ext cx="422710" cy="20005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>
              <a:lnSpc>
                <a:spcPct val="100000"/>
              </a:lnSpc>
              <a:spcAft>
                <a:spcPts val="1500"/>
              </a:spcAft>
            </a:pPr>
            <a:fld id="{A9B80724-4D91-4673-9A0E-25EB49A8E810}" type="slidenum">
              <a:rPr lang="en-US" sz="1300" b="1" smtClean="0">
                <a:solidFill>
                  <a:schemeClr val="accent6"/>
                </a:solidFill>
                <a:latin typeface="Montserrat SemiBold" panose="00000700000000000000" pitchFamily="50" charset="0"/>
                <a:cs typeface="Poppins" panose="02000000000000000000" pitchFamily="2" charset="0"/>
              </a:rPr>
              <a:pPr algn="ctr">
                <a:lnSpc>
                  <a:spcPct val="100000"/>
                </a:lnSpc>
                <a:spcAft>
                  <a:spcPts val="1500"/>
                </a:spcAft>
              </a:pPr>
              <a:t>‹#›</a:t>
            </a:fld>
            <a:endParaRPr lang="en-US" sz="1300" b="1" dirty="0">
              <a:solidFill>
                <a:schemeClr val="accent6"/>
              </a:solidFill>
              <a:latin typeface="Montserrat SemiBold" panose="00000700000000000000" pitchFamily="50" charset="0"/>
              <a:cs typeface="Poppins" panose="02000000000000000000" pitchFamily="2" charset="0"/>
            </a:endParaRPr>
          </a:p>
        </p:txBody>
      </p:sp>
      <p:cxnSp>
        <p:nvCxnSpPr>
          <p:cNvPr id="4" name="Straight Connector 20">
            <a:extLst>
              <a:ext uri="{FF2B5EF4-FFF2-40B4-BE49-F238E27FC236}">
                <a16:creationId xmlns:a16="http://schemas.microsoft.com/office/drawing/2014/main" id="{984F5DA4-E481-462B-946D-0DE0D3685A32}"/>
              </a:ext>
            </a:extLst>
          </p:cNvPr>
          <p:cNvCxnSpPr>
            <a:cxnSpLocks/>
          </p:cNvCxnSpPr>
          <p:nvPr userDrawn="1"/>
        </p:nvCxnSpPr>
        <p:spPr>
          <a:xfrm flipH="1">
            <a:off x="0" y="1227998"/>
            <a:ext cx="868101" cy="0"/>
          </a:xfrm>
          <a:prstGeom prst="line">
            <a:avLst/>
          </a:prstGeom>
          <a:ln w="44450">
            <a:solidFill>
              <a:srgbClr val="FBBA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Symbol zastępczy tekstu 7">
            <a:extLst>
              <a:ext uri="{FF2B5EF4-FFF2-40B4-BE49-F238E27FC236}">
                <a16:creationId xmlns:a16="http://schemas.microsoft.com/office/drawing/2014/main" id="{48FB7916-025E-4C5F-B12C-A475AFDF88FC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155779" y="955918"/>
            <a:ext cx="3636140" cy="124327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b="1" i="0" baseline="0"/>
            </a:lvl1pPr>
          </a:lstStyle>
          <a:p>
            <a:pPr lvl="0"/>
            <a:r>
              <a:rPr lang="pl-PL" dirty="0"/>
              <a:t>Tytuł obrazu</a:t>
            </a:r>
          </a:p>
        </p:txBody>
      </p:sp>
      <p:sp>
        <p:nvSpPr>
          <p:cNvPr id="6" name="Symbol zastępczy tekstu 9">
            <a:extLst>
              <a:ext uri="{FF2B5EF4-FFF2-40B4-BE49-F238E27FC236}">
                <a16:creationId xmlns:a16="http://schemas.microsoft.com/office/drawing/2014/main" id="{3E82F0F9-3E4C-4426-8EB0-8A7655FBF273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155779" y="2419007"/>
            <a:ext cx="3636140" cy="321691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 baseline="0">
                <a:latin typeface="Calibri Light" panose="020F0302020204030204" pitchFamily="34" charset="0"/>
              </a:defRPr>
            </a:lvl1pPr>
          </a:lstStyle>
          <a:p>
            <a:pPr lvl="0"/>
            <a:r>
              <a:rPr lang="pl-PL" dirty="0"/>
              <a:t>Opis obrazu</a:t>
            </a:r>
          </a:p>
        </p:txBody>
      </p:sp>
      <p:sp>
        <p:nvSpPr>
          <p:cNvPr id="7" name="Symbol zastępczy tekstu 7">
            <a:extLst>
              <a:ext uri="{FF2B5EF4-FFF2-40B4-BE49-F238E27FC236}">
                <a16:creationId xmlns:a16="http://schemas.microsoft.com/office/drawing/2014/main" id="{F81202E4-AD16-4120-987D-84E9C6F6C8A4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155779" y="567159"/>
            <a:ext cx="10393932" cy="28936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500" b="1" i="0" cap="all" spc="30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pl-PL" dirty="0"/>
              <a:t>Nagłówek slajdu z tekstem i obrazem</a:t>
            </a:r>
          </a:p>
        </p:txBody>
      </p:sp>
      <p:sp>
        <p:nvSpPr>
          <p:cNvPr id="9" name="Symbol zastępczy obrazu 8">
            <a:extLst>
              <a:ext uri="{FF2B5EF4-FFF2-40B4-BE49-F238E27FC236}">
                <a16:creationId xmlns:a16="http://schemas.microsoft.com/office/drawing/2014/main" id="{7C90D65E-F11D-4676-A4E5-1594667A7FF1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5069711" y="955918"/>
            <a:ext cx="6480000" cy="4680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500" baseline="0"/>
            </a:lvl1pPr>
          </a:lstStyle>
          <a:p>
            <a:endParaRPr lang="pl-PL" dirty="0"/>
          </a:p>
        </p:txBody>
      </p:sp>
      <p:sp>
        <p:nvSpPr>
          <p:cNvPr id="10" name="Symbol zastępczy obrazu 6">
            <a:extLst>
              <a:ext uri="{FF2B5EF4-FFF2-40B4-BE49-F238E27FC236}">
                <a16:creationId xmlns:a16="http://schemas.microsoft.com/office/drawing/2014/main" id="{A3F85C3A-A252-420F-A0DB-C24C896E9F2F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2818800" y="6098539"/>
            <a:ext cx="720000" cy="7200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800" baseline="0">
                <a:solidFill>
                  <a:schemeClr val="bg1"/>
                </a:solidFill>
              </a:defRPr>
            </a:lvl1pPr>
          </a:lstStyle>
          <a:p>
            <a:r>
              <a:rPr lang="pl-PL" dirty="0"/>
              <a:t>Logo jednostki macierzystej</a:t>
            </a:r>
          </a:p>
        </p:txBody>
      </p:sp>
    </p:spTree>
    <p:extLst>
      <p:ext uri="{BB962C8B-B14F-4D97-AF65-F5344CB8AC3E}">
        <p14:creationId xmlns:p14="http://schemas.microsoft.com/office/powerpoint/2010/main" val="11693355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7-Slajd z obraz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1">
            <a:extLst>
              <a:ext uri="{FF2B5EF4-FFF2-40B4-BE49-F238E27FC236}">
                <a16:creationId xmlns:a16="http://schemas.microsoft.com/office/drawing/2014/main" id="{F0629128-CC75-471C-9185-6BB9374826EE}"/>
              </a:ext>
            </a:extLst>
          </p:cNvPr>
          <p:cNvSpPr txBox="1"/>
          <p:nvPr userDrawn="1"/>
        </p:nvSpPr>
        <p:spPr>
          <a:xfrm>
            <a:off x="164432" y="3328973"/>
            <a:ext cx="422710" cy="20005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>
              <a:lnSpc>
                <a:spcPct val="100000"/>
              </a:lnSpc>
              <a:spcAft>
                <a:spcPts val="1500"/>
              </a:spcAft>
            </a:pPr>
            <a:fld id="{A9B80724-4D91-4673-9A0E-25EB49A8E810}" type="slidenum">
              <a:rPr lang="en-US" sz="1300" b="1" smtClean="0">
                <a:solidFill>
                  <a:schemeClr val="accent6"/>
                </a:solidFill>
                <a:latin typeface="Montserrat SemiBold" panose="00000700000000000000" pitchFamily="50" charset="0"/>
                <a:cs typeface="Poppins" panose="02000000000000000000" pitchFamily="2" charset="0"/>
              </a:rPr>
              <a:pPr algn="ctr">
                <a:lnSpc>
                  <a:spcPct val="100000"/>
                </a:lnSpc>
                <a:spcAft>
                  <a:spcPts val="1500"/>
                </a:spcAft>
              </a:pPr>
              <a:t>‹#›</a:t>
            </a:fld>
            <a:endParaRPr lang="en-US" sz="1300" b="1" dirty="0">
              <a:solidFill>
                <a:schemeClr val="accent6"/>
              </a:solidFill>
              <a:latin typeface="Montserrat SemiBold" panose="00000700000000000000" pitchFamily="50" charset="0"/>
              <a:cs typeface="Poppins" panose="02000000000000000000" pitchFamily="2" charset="0"/>
            </a:endParaRPr>
          </a:p>
        </p:txBody>
      </p:sp>
      <p:cxnSp>
        <p:nvCxnSpPr>
          <p:cNvPr id="4" name="Straight Connector 20">
            <a:extLst>
              <a:ext uri="{FF2B5EF4-FFF2-40B4-BE49-F238E27FC236}">
                <a16:creationId xmlns:a16="http://schemas.microsoft.com/office/drawing/2014/main" id="{971E3025-F588-4F61-B301-68BBEC9400BC}"/>
              </a:ext>
            </a:extLst>
          </p:cNvPr>
          <p:cNvCxnSpPr>
            <a:cxnSpLocks/>
          </p:cNvCxnSpPr>
          <p:nvPr userDrawn="1"/>
        </p:nvCxnSpPr>
        <p:spPr>
          <a:xfrm flipH="1">
            <a:off x="0" y="1227998"/>
            <a:ext cx="868101" cy="0"/>
          </a:xfrm>
          <a:prstGeom prst="line">
            <a:avLst/>
          </a:prstGeom>
          <a:ln w="44450">
            <a:solidFill>
              <a:srgbClr val="FBBA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Symbol zastępczy tekstu 7">
            <a:extLst>
              <a:ext uri="{FF2B5EF4-FFF2-40B4-BE49-F238E27FC236}">
                <a16:creationId xmlns:a16="http://schemas.microsoft.com/office/drawing/2014/main" id="{B4EDC594-42C6-4522-B44C-33FAB6A4B630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155778" y="955918"/>
            <a:ext cx="10393931" cy="8612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b="1" i="0" baseline="0"/>
            </a:lvl1pPr>
          </a:lstStyle>
          <a:p>
            <a:pPr lvl="0"/>
            <a:r>
              <a:rPr lang="pl-PL" dirty="0"/>
              <a:t>Tytuł obrazu</a:t>
            </a:r>
          </a:p>
        </p:txBody>
      </p:sp>
      <p:sp>
        <p:nvSpPr>
          <p:cNvPr id="7" name="Symbol zastępczy tekstu 7">
            <a:extLst>
              <a:ext uri="{FF2B5EF4-FFF2-40B4-BE49-F238E27FC236}">
                <a16:creationId xmlns:a16="http://schemas.microsoft.com/office/drawing/2014/main" id="{3CBAAA5A-0890-4FE2-AD28-69F05CD72D4C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155779" y="567159"/>
            <a:ext cx="10393932" cy="28936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500" b="1" i="0" cap="all" spc="30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pl-PL" dirty="0"/>
              <a:t>Nagłówek slajdu z obrazem</a:t>
            </a:r>
          </a:p>
        </p:txBody>
      </p:sp>
      <p:sp>
        <p:nvSpPr>
          <p:cNvPr id="8" name="Symbol zastępczy obrazu 8">
            <a:extLst>
              <a:ext uri="{FF2B5EF4-FFF2-40B4-BE49-F238E27FC236}">
                <a16:creationId xmlns:a16="http://schemas.microsoft.com/office/drawing/2014/main" id="{DCA05A83-878C-46F9-B61D-8219BC01CFC6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1155779" y="1916597"/>
            <a:ext cx="10393932" cy="398548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500" baseline="0"/>
            </a:lvl1pPr>
          </a:lstStyle>
          <a:p>
            <a:endParaRPr lang="pl-PL" dirty="0"/>
          </a:p>
        </p:txBody>
      </p:sp>
      <p:sp>
        <p:nvSpPr>
          <p:cNvPr id="10" name="Symbol zastępczy obrazu 6">
            <a:extLst>
              <a:ext uri="{FF2B5EF4-FFF2-40B4-BE49-F238E27FC236}">
                <a16:creationId xmlns:a16="http://schemas.microsoft.com/office/drawing/2014/main" id="{420F29F1-EF07-49DB-9420-12176AE9A553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2818800" y="6098539"/>
            <a:ext cx="720000" cy="7200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800" baseline="0">
                <a:solidFill>
                  <a:schemeClr val="bg1"/>
                </a:solidFill>
              </a:defRPr>
            </a:lvl1pPr>
          </a:lstStyle>
          <a:p>
            <a:r>
              <a:rPr lang="pl-PL" dirty="0"/>
              <a:t>Logo jednostki macierzystej</a:t>
            </a:r>
          </a:p>
        </p:txBody>
      </p:sp>
    </p:spTree>
    <p:extLst>
      <p:ext uri="{BB962C8B-B14F-4D97-AF65-F5344CB8AC3E}">
        <p14:creationId xmlns:p14="http://schemas.microsoft.com/office/powerpoint/2010/main" val="42310732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8-Obraz na całą stron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26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6041985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500">
                <a:solidFill>
                  <a:schemeClr val="accent2"/>
                </a:solidFill>
                <a:latin typeface="Montserrat Light" panose="00000400000000000000" pitchFamily="50" charset="0"/>
              </a:defRPr>
            </a:lvl1pPr>
          </a:lstStyle>
          <a:p>
            <a:endParaRPr lang="en-US" dirty="0"/>
          </a:p>
        </p:txBody>
      </p:sp>
      <p:sp>
        <p:nvSpPr>
          <p:cNvPr id="4" name="Symbol zastępczy obrazu 6">
            <a:extLst>
              <a:ext uri="{FF2B5EF4-FFF2-40B4-BE49-F238E27FC236}">
                <a16:creationId xmlns:a16="http://schemas.microsoft.com/office/drawing/2014/main" id="{89215120-046D-44CA-B714-B897D5D3A44A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2818800" y="6098539"/>
            <a:ext cx="720000" cy="7200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800" baseline="0">
                <a:solidFill>
                  <a:schemeClr val="bg1"/>
                </a:solidFill>
              </a:defRPr>
            </a:lvl1pPr>
          </a:lstStyle>
          <a:p>
            <a:r>
              <a:rPr lang="pl-PL" dirty="0"/>
              <a:t>Logo jednostki macierzystej</a:t>
            </a:r>
          </a:p>
        </p:txBody>
      </p:sp>
    </p:spTree>
    <p:extLst>
      <p:ext uri="{BB962C8B-B14F-4D97-AF65-F5344CB8AC3E}">
        <p14:creationId xmlns:p14="http://schemas.microsoft.com/office/powerpoint/2010/main" val="150568720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hf sldNum="0" hdr="0" ftr="0" dt="0"/>
  <p:extLst>
    <p:ext uri="{DCECCB84-F9BA-43D5-87BE-67443E8EF086}">
      <p15:sldGuideLst xmlns:p15="http://schemas.microsoft.com/office/powerpoint/2012/main">
        <p15:guide id="2" pos="14304">
          <p15:clr>
            <a:srgbClr val="FBAE40"/>
          </p15:clr>
        </p15:guide>
        <p15:guide id="3" orient="horz" pos="7601">
          <p15:clr>
            <a:srgbClr val="FBAE40"/>
          </p15:clr>
        </p15:guide>
        <p15:guide id="4" orient="horz" pos="1037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9-Slajd z tekstem i obrazem - przerywn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1">
            <a:extLst>
              <a:ext uri="{FF2B5EF4-FFF2-40B4-BE49-F238E27FC236}">
                <a16:creationId xmlns:a16="http://schemas.microsoft.com/office/drawing/2014/main" id="{99C4A582-E91E-4F88-9747-664697790493}"/>
              </a:ext>
            </a:extLst>
          </p:cNvPr>
          <p:cNvSpPr/>
          <p:nvPr userDrawn="1"/>
        </p:nvSpPr>
        <p:spPr>
          <a:xfrm>
            <a:off x="6096001" y="-1"/>
            <a:ext cx="6096000" cy="5301205"/>
          </a:xfrm>
          <a:prstGeom prst="rect">
            <a:avLst/>
          </a:prstGeom>
          <a:solidFill>
            <a:srgbClr val="0B294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ymbol zastępczy obrazu 8">
            <a:extLst>
              <a:ext uri="{FF2B5EF4-FFF2-40B4-BE49-F238E27FC236}">
                <a16:creationId xmlns:a16="http://schemas.microsoft.com/office/drawing/2014/main" id="{3D493572-BC96-4DB1-A0FE-B4C18C7984C4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4201664" y="884542"/>
            <a:ext cx="6954507" cy="441665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500" baseline="0"/>
            </a:lvl1pPr>
          </a:lstStyle>
          <a:p>
            <a:endParaRPr lang="pl-PL" dirty="0"/>
          </a:p>
        </p:txBody>
      </p:sp>
      <p:sp>
        <p:nvSpPr>
          <p:cNvPr id="5" name="TextBox 1">
            <a:extLst>
              <a:ext uri="{FF2B5EF4-FFF2-40B4-BE49-F238E27FC236}">
                <a16:creationId xmlns:a16="http://schemas.microsoft.com/office/drawing/2014/main" id="{291E98FD-D3FF-4235-9628-F2D9A093EDB7}"/>
              </a:ext>
            </a:extLst>
          </p:cNvPr>
          <p:cNvSpPr txBox="1"/>
          <p:nvPr userDrawn="1"/>
        </p:nvSpPr>
        <p:spPr>
          <a:xfrm>
            <a:off x="164432" y="3328973"/>
            <a:ext cx="422710" cy="20005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>
              <a:lnSpc>
                <a:spcPct val="100000"/>
              </a:lnSpc>
              <a:spcAft>
                <a:spcPts val="1500"/>
              </a:spcAft>
            </a:pPr>
            <a:fld id="{A9B80724-4D91-4673-9A0E-25EB49A8E810}" type="slidenum">
              <a:rPr lang="en-US" sz="1300" b="1" smtClean="0">
                <a:solidFill>
                  <a:schemeClr val="accent6"/>
                </a:solidFill>
                <a:latin typeface="Montserrat SemiBold" panose="00000700000000000000" pitchFamily="50" charset="0"/>
                <a:cs typeface="Poppins" panose="02000000000000000000" pitchFamily="2" charset="0"/>
              </a:rPr>
              <a:pPr algn="ctr">
                <a:lnSpc>
                  <a:spcPct val="100000"/>
                </a:lnSpc>
                <a:spcAft>
                  <a:spcPts val="1500"/>
                </a:spcAft>
              </a:pPr>
              <a:t>‹#›</a:t>
            </a:fld>
            <a:endParaRPr lang="en-US" sz="1300" b="1" dirty="0">
              <a:solidFill>
                <a:schemeClr val="accent6"/>
              </a:solidFill>
              <a:latin typeface="Montserrat SemiBold" panose="00000700000000000000" pitchFamily="50" charset="0"/>
              <a:cs typeface="Poppins" panose="02000000000000000000" pitchFamily="2" charset="0"/>
            </a:endParaRPr>
          </a:p>
        </p:txBody>
      </p:sp>
      <p:cxnSp>
        <p:nvCxnSpPr>
          <p:cNvPr id="6" name="Straight Connector 20">
            <a:extLst>
              <a:ext uri="{FF2B5EF4-FFF2-40B4-BE49-F238E27FC236}">
                <a16:creationId xmlns:a16="http://schemas.microsoft.com/office/drawing/2014/main" id="{EFECF438-AEF7-4A4D-BED2-A80F3A389293}"/>
              </a:ext>
            </a:extLst>
          </p:cNvPr>
          <p:cNvCxnSpPr>
            <a:cxnSpLocks/>
          </p:cNvCxnSpPr>
          <p:nvPr userDrawn="1"/>
        </p:nvCxnSpPr>
        <p:spPr>
          <a:xfrm flipH="1">
            <a:off x="3217762" y="1472105"/>
            <a:ext cx="983902" cy="0"/>
          </a:xfrm>
          <a:prstGeom prst="line">
            <a:avLst/>
          </a:prstGeom>
          <a:ln w="44450">
            <a:solidFill>
              <a:srgbClr val="FBBA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Symbol zastępczy tekstu 7">
            <a:extLst>
              <a:ext uri="{FF2B5EF4-FFF2-40B4-BE49-F238E27FC236}">
                <a16:creationId xmlns:a16="http://schemas.microsoft.com/office/drawing/2014/main" id="{AC5385C3-A33A-4796-AEB3-1C7AFAEF5F0F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717632" y="884542"/>
            <a:ext cx="3119481" cy="183217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4000" b="1" i="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pl-PL" dirty="0"/>
              <a:t>Tytuł</a:t>
            </a:r>
          </a:p>
        </p:txBody>
      </p:sp>
      <p:sp>
        <p:nvSpPr>
          <p:cNvPr id="8" name="Symbol zastępczy tekstu 9">
            <a:extLst>
              <a:ext uri="{FF2B5EF4-FFF2-40B4-BE49-F238E27FC236}">
                <a16:creationId xmlns:a16="http://schemas.microsoft.com/office/drawing/2014/main" id="{F3DBB564-A5C1-4397-91DE-9AA2D04535ED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717632" y="4687922"/>
            <a:ext cx="3119481" cy="85024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 b="1" i="0" baseline="0">
                <a:solidFill>
                  <a:schemeClr val="tx1"/>
                </a:solidFill>
                <a:latin typeface="Calibri Light" panose="020F0302020204030204" pitchFamily="34" charset="0"/>
              </a:defRPr>
            </a:lvl1pPr>
          </a:lstStyle>
          <a:p>
            <a:pPr lvl="0"/>
            <a:r>
              <a:rPr lang="pl-PL" dirty="0"/>
              <a:t>Opis</a:t>
            </a:r>
          </a:p>
        </p:txBody>
      </p:sp>
      <p:cxnSp>
        <p:nvCxnSpPr>
          <p:cNvPr id="11" name="Straight Connector 31">
            <a:extLst>
              <a:ext uri="{FF2B5EF4-FFF2-40B4-BE49-F238E27FC236}">
                <a16:creationId xmlns:a16="http://schemas.microsoft.com/office/drawing/2014/main" id="{16A23259-D8DB-4491-9F27-A3DFF1990446}"/>
              </a:ext>
            </a:extLst>
          </p:cNvPr>
          <p:cNvCxnSpPr>
            <a:cxnSpLocks/>
          </p:cNvCxnSpPr>
          <p:nvPr userDrawn="1"/>
        </p:nvCxnSpPr>
        <p:spPr>
          <a:xfrm flipV="1">
            <a:off x="2264780" y="2950067"/>
            <a:ext cx="0" cy="1517760"/>
          </a:xfrm>
          <a:prstGeom prst="line">
            <a:avLst/>
          </a:prstGeom>
          <a:ln w="44450">
            <a:solidFill>
              <a:srgbClr val="154C8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Symbol zastępczy obrazu 6">
            <a:extLst>
              <a:ext uri="{FF2B5EF4-FFF2-40B4-BE49-F238E27FC236}">
                <a16:creationId xmlns:a16="http://schemas.microsoft.com/office/drawing/2014/main" id="{E8B0AD2C-3E0E-49D9-B03E-90947286CD67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2818800" y="6098539"/>
            <a:ext cx="720000" cy="7200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800" baseline="0">
                <a:solidFill>
                  <a:schemeClr val="bg1"/>
                </a:solidFill>
              </a:defRPr>
            </a:lvl1pPr>
          </a:lstStyle>
          <a:p>
            <a:r>
              <a:rPr lang="pl-PL" dirty="0"/>
              <a:t>Logo jednostki macierzystej</a:t>
            </a:r>
          </a:p>
        </p:txBody>
      </p:sp>
    </p:spTree>
    <p:extLst>
      <p:ext uri="{BB962C8B-B14F-4D97-AF65-F5344CB8AC3E}">
        <p14:creationId xmlns:p14="http://schemas.microsoft.com/office/powerpoint/2010/main" val="41424663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image" Target="../media/image2.emf"/><Relationship Id="rId3" Type="http://schemas.openxmlformats.org/officeDocument/2006/relationships/slideLayout" Target="../slideLayouts/slideLayout3.xml"/><Relationship Id="rId21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oleObject" Target="../embeddings/oleObject2.bin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image" Target="../media/image1.emf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oleObject" Target="../embeddings/oleObject1.bin"/><Relationship Id="rId28" Type="http://schemas.openxmlformats.org/officeDocument/2006/relationships/image" Target="../media/image4.png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vmlDrawing" Target="../drawings/vmlDrawing1.vml"/><Relationship Id="rId27" Type="http://schemas.openxmlformats.org/officeDocument/2006/relationships/image" Target="../media/image3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ostokąt 1"/>
          <p:cNvSpPr/>
          <p:nvPr userDrawn="1"/>
        </p:nvSpPr>
        <p:spPr>
          <a:xfrm>
            <a:off x="0" y="6048000"/>
            <a:ext cx="12192000" cy="810000"/>
          </a:xfrm>
          <a:prstGeom prst="rect">
            <a:avLst/>
          </a:prstGeom>
          <a:solidFill>
            <a:srgbClr val="154C8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sz="900"/>
          </a:p>
        </p:txBody>
      </p:sp>
      <p:sp>
        <p:nvSpPr>
          <p:cNvPr id="19" name="pole tekstowe 18"/>
          <p:cNvSpPr txBox="1"/>
          <p:nvPr userDrawn="1"/>
        </p:nvSpPr>
        <p:spPr>
          <a:xfrm>
            <a:off x="7764092" y="6188280"/>
            <a:ext cx="4327358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800" spc="0" baseline="0" dirty="0">
                <a:solidFill>
                  <a:schemeClr val="bg1"/>
                </a:solidFill>
                <a:latin typeface="Barlow SCK SemiBold" panose="00000706000000000000" pitchFamily="50" charset="-18"/>
              </a:rPr>
              <a:t>69. Krynicka Konferencja Naukowa</a:t>
            </a:r>
          </a:p>
          <a:p>
            <a:r>
              <a:rPr lang="pl-PL" sz="1200" spc="0" baseline="0" dirty="0">
                <a:solidFill>
                  <a:schemeClr val="bg1"/>
                </a:solidFill>
                <a:latin typeface="Barlow SCK Light" panose="00000406000000000000" pitchFamily="50" charset="-18"/>
              </a:rPr>
              <a:t>Komitetu Inżynierii Lądowej i Wodnej PAN oraz Komitetu Nauki PZITB</a:t>
            </a:r>
          </a:p>
        </p:txBody>
      </p:sp>
      <p:graphicFrame>
        <p:nvGraphicFramePr>
          <p:cNvPr id="10" name="Obiekt 9">
            <a:extLst>
              <a:ext uri="{FF2B5EF4-FFF2-40B4-BE49-F238E27FC236}">
                <a16:creationId xmlns:a16="http://schemas.microsoft.com/office/drawing/2014/main" id="{D8F9DBE7-3EAF-4754-8C75-11F9F279D299}"/>
              </a:ext>
            </a:extLst>
          </p:cNvPr>
          <p:cNvGraphicFramePr>
            <a:graphicFrameLocks noChangeAspect="1"/>
          </p:cNvGraphicFramePr>
          <p:nvPr userDrawn="1">
            <p:extLst>
              <p:ext uri="{D42A27DB-BD31-4B8C-83A1-F6EECF244321}">
                <p14:modId xmlns:p14="http://schemas.microsoft.com/office/powerpoint/2010/main" val="1166588263"/>
              </p:ext>
            </p:extLst>
          </p:nvPr>
        </p:nvGraphicFramePr>
        <p:xfrm>
          <a:off x="1830764" y="6094815"/>
          <a:ext cx="486000" cy="486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6" name="CorelDRAW" r:id="rId23" imgW="710337" imgH="709789" progId="CorelDraw.Graphic.23">
                  <p:embed/>
                </p:oleObj>
              </mc:Choice>
              <mc:Fallback>
                <p:oleObj name="CorelDRAW" r:id="rId23" imgW="710337" imgH="709789" progId="CorelDraw.Graphic.23">
                  <p:embed/>
                  <p:pic>
                    <p:nvPicPr>
                      <p:cNvPr id="10" name="Obiekt 9">
                        <a:extLst>
                          <a:ext uri="{FF2B5EF4-FFF2-40B4-BE49-F238E27FC236}">
                            <a16:creationId xmlns:a16="http://schemas.microsoft.com/office/drawing/2014/main" id="{D8F9DBE7-3EAF-4754-8C75-11F9F279D299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24"/>
                      <a:stretch>
                        <a:fillRect/>
                      </a:stretch>
                    </p:blipFill>
                    <p:spPr>
                      <a:xfrm>
                        <a:off x="1830764" y="6094815"/>
                        <a:ext cx="486000" cy="486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biekt 11">
            <a:extLst>
              <a:ext uri="{FF2B5EF4-FFF2-40B4-BE49-F238E27FC236}">
                <a16:creationId xmlns:a16="http://schemas.microsoft.com/office/drawing/2014/main" id="{39827995-9822-4EB7-AA23-17462EDF72D1}"/>
              </a:ext>
            </a:extLst>
          </p:cNvPr>
          <p:cNvGraphicFramePr>
            <a:graphicFrameLocks noChangeAspect="1"/>
          </p:cNvGraphicFramePr>
          <p:nvPr userDrawn="1">
            <p:extLst>
              <p:ext uri="{D42A27DB-BD31-4B8C-83A1-F6EECF244321}">
                <p14:modId xmlns:p14="http://schemas.microsoft.com/office/powerpoint/2010/main" val="1226793878"/>
              </p:ext>
            </p:extLst>
          </p:nvPr>
        </p:nvGraphicFramePr>
        <p:xfrm>
          <a:off x="203292" y="6096268"/>
          <a:ext cx="486206" cy="48579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7" name="CorelDRAW" r:id="rId25" imgW="3768458" imgH="3765550" progId="CorelDraw.Graphic.23">
                  <p:embed/>
                </p:oleObj>
              </mc:Choice>
              <mc:Fallback>
                <p:oleObj name="CorelDRAW" r:id="rId25" imgW="3768458" imgH="3765550" progId="CorelDraw.Graphic.23">
                  <p:embed/>
                  <p:pic>
                    <p:nvPicPr>
                      <p:cNvPr id="12" name="Obiekt 11">
                        <a:extLst>
                          <a:ext uri="{FF2B5EF4-FFF2-40B4-BE49-F238E27FC236}">
                            <a16:creationId xmlns:a16="http://schemas.microsoft.com/office/drawing/2014/main" id="{39827995-9822-4EB7-AA23-17462EDF72D1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26"/>
                      <a:stretch>
                        <a:fillRect/>
                      </a:stretch>
                    </p:blipFill>
                    <p:spPr>
                      <a:xfrm>
                        <a:off x="203292" y="6096268"/>
                        <a:ext cx="486206" cy="48579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" name="pole tekstowe 13">
            <a:extLst>
              <a:ext uri="{FF2B5EF4-FFF2-40B4-BE49-F238E27FC236}">
                <a16:creationId xmlns:a16="http://schemas.microsoft.com/office/drawing/2014/main" id="{AA227676-A3B0-4911-803F-89DA29DB3A06}"/>
              </a:ext>
            </a:extLst>
          </p:cNvPr>
          <p:cNvSpPr txBox="1"/>
          <p:nvPr userDrawn="1"/>
        </p:nvSpPr>
        <p:spPr>
          <a:xfrm>
            <a:off x="97494" y="6541744"/>
            <a:ext cx="69780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800" dirty="0">
                <a:solidFill>
                  <a:schemeClr val="bg1"/>
                </a:solidFill>
              </a:rPr>
              <a:t>Politechnika</a:t>
            </a:r>
          </a:p>
          <a:p>
            <a:pPr algn="ctr"/>
            <a:r>
              <a:rPr lang="pl-PL" sz="800" dirty="0">
                <a:solidFill>
                  <a:schemeClr val="bg1"/>
                </a:solidFill>
              </a:rPr>
              <a:t>Śląska</a:t>
            </a:r>
          </a:p>
        </p:txBody>
      </p:sp>
      <p:sp>
        <p:nvSpPr>
          <p:cNvPr id="15" name="pole tekstowe 14">
            <a:extLst>
              <a:ext uri="{FF2B5EF4-FFF2-40B4-BE49-F238E27FC236}">
                <a16:creationId xmlns:a16="http://schemas.microsoft.com/office/drawing/2014/main" id="{B2DBD765-0970-49E7-A96B-59E4AB737F91}"/>
              </a:ext>
            </a:extLst>
          </p:cNvPr>
          <p:cNvSpPr txBox="1"/>
          <p:nvPr userDrawn="1"/>
        </p:nvSpPr>
        <p:spPr>
          <a:xfrm>
            <a:off x="1698416" y="6553292"/>
            <a:ext cx="75069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800" dirty="0">
                <a:solidFill>
                  <a:schemeClr val="bg1"/>
                </a:solidFill>
              </a:rPr>
              <a:t>Wydział</a:t>
            </a:r>
          </a:p>
          <a:p>
            <a:pPr algn="ctr"/>
            <a:r>
              <a:rPr lang="pl-PL" sz="800" dirty="0">
                <a:solidFill>
                  <a:schemeClr val="bg1"/>
                </a:solidFill>
              </a:rPr>
              <a:t>Budownictwa</a:t>
            </a:r>
          </a:p>
        </p:txBody>
      </p:sp>
      <p:pic>
        <p:nvPicPr>
          <p:cNvPr id="18" name="Obraz 17">
            <a:extLst>
              <a:ext uri="{FF2B5EF4-FFF2-40B4-BE49-F238E27FC236}">
                <a16:creationId xmlns:a16="http://schemas.microsoft.com/office/drawing/2014/main" id="{7AA984D2-2B84-4125-A938-5D0FC7EA0176}"/>
              </a:ext>
            </a:extLst>
          </p:cNvPr>
          <p:cNvPicPr>
            <a:picLocks noChangeAspect="1"/>
          </p:cNvPicPr>
          <p:nvPr userDrawn="1"/>
        </p:nvPicPr>
        <p:blipFill>
          <a:blip r:embed="rId2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5624" y="6034120"/>
            <a:ext cx="593293" cy="837759"/>
          </a:xfrm>
          <a:prstGeom prst="rect">
            <a:avLst/>
          </a:prstGeom>
        </p:spPr>
      </p:pic>
      <p:pic>
        <p:nvPicPr>
          <p:cNvPr id="4" name="Obraz 3">
            <a:extLst>
              <a:ext uri="{FF2B5EF4-FFF2-40B4-BE49-F238E27FC236}">
                <a16:creationId xmlns:a16="http://schemas.microsoft.com/office/drawing/2014/main" id="{DCB4D949-19DE-444E-9283-F6689D432C1E}"/>
              </a:ext>
            </a:extLst>
          </p:cNvPr>
          <p:cNvPicPr>
            <a:picLocks noChangeAspect="1"/>
          </p:cNvPicPr>
          <p:nvPr userDrawn="1"/>
        </p:nvPicPr>
        <p:blipFill>
          <a:blip r:embed="rId2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51073" y="6048000"/>
            <a:ext cx="813019" cy="81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51227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5" r:id="rId1"/>
    <p:sldLayoutId id="2147483661" r:id="rId2"/>
    <p:sldLayoutId id="2147483704" r:id="rId3"/>
    <p:sldLayoutId id="2147483662" r:id="rId4"/>
    <p:sldLayoutId id="2147483700" r:id="rId5"/>
    <p:sldLayoutId id="2147483695" r:id="rId6"/>
    <p:sldLayoutId id="2147483703" r:id="rId7"/>
    <p:sldLayoutId id="2147483664" r:id="rId8"/>
    <p:sldLayoutId id="2147483705" r:id="rId9"/>
    <p:sldLayoutId id="2147483702" r:id="rId10"/>
    <p:sldLayoutId id="2147483696" r:id="rId11"/>
    <p:sldLayoutId id="2147483697" r:id="rId12"/>
    <p:sldLayoutId id="2147483698" r:id="rId13"/>
    <p:sldLayoutId id="2147483699" r:id="rId14"/>
    <p:sldLayoutId id="2147483701" r:id="rId15"/>
    <p:sldLayoutId id="2147483667" r:id="rId16"/>
    <p:sldLayoutId id="2147483668" r:id="rId17"/>
    <p:sldLayoutId id="2147483669" r:id="rId18"/>
    <p:sldLayoutId id="2147483666" r:id="rId19"/>
    <p:sldLayoutId id="2147483663" r:id="rId20"/>
  </p:sldLayoutIdLst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1031">
          <p15:clr>
            <a:srgbClr val="F26B43"/>
          </p15:clr>
        </p15:guide>
        <p15:guide id="2" pos="1035">
          <p15:clr>
            <a:srgbClr val="F26B43"/>
          </p15:clr>
        </p15:guide>
        <p15:guide id="4" orient="horz" pos="4420">
          <p15:clr>
            <a:srgbClr val="F26B43"/>
          </p15:clr>
        </p15:guide>
        <p15:guide id="5" pos="14325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1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8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19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5C5FC55A-3477-4722-8E22-F6223C7CA12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pl-PL" dirty="0"/>
              <a:t>Tytuł prezentacji</a:t>
            </a:r>
          </a:p>
        </p:txBody>
      </p:sp>
      <p:sp>
        <p:nvSpPr>
          <p:cNvPr id="4" name="Symbol zastępczy tekstu 3">
            <a:extLst>
              <a:ext uri="{FF2B5EF4-FFF2-40B4-BE49-F238E27FC236}">
                <a16:creationId xmlns:a16="http://schemas.microsoft.com/office/drawing/2014/main" id="{E226DA35-0840-4847-B497-6A0694158A9A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pl-PL" dirty="0"/>
              <a:t>Autorzy prezentacji</a:t>
            </a:r>
          </a:p>
        </p:txBody>
      </p:sp>
      <p:sp>
        <p:nvSpPr>
          <p:cNvPr id="5" name="Symbol zastępczy obrazu 4">
            <a:extLst>
              <a:ext uri="{FF2B5EF4-FFF2-40B4-BE49-F238E27FC236}">
                <a16:creationId xmlns:a16="http://schemas.microsoft.com/office/drawing/2014/main" id="{0113F11B-5D70-48B6-ADA2-E493A7E37E43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/>
      </p:sp>
      <p:sp>
        <p:nvSpPr>
          <p:cNvPr id="6" name="Symbol zastępczy tekstu 5">
            <a:extLst>
              <a:ext uri="{FF2B5EF4-FFF2-40B4-BE49-F238E27FC236}">
                <a16:creationId xmlns:a16="http://schemas.microsoft.com/office/drawing/2014/main" id="{79C5B38A-0211-4150-8A6D-E411D6FB504A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pl-PL" dirty="0"/>
              <a:t>Logo Instytucji (z lewej), Afiliacja</a:t>
            </a:r>
          </a:p>
        </p:txBody>
      </p:sp>
    </p:spTree>
    <p:extLst>
      <p:ext uri="{BB962C8B-B14F-4D97-AF65-F5344CB8AC3E}">
        <p14:creationId xmlns:p14="http://schemas.microsoft.com/office/powerpoint/2010/main" val="26534645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71839A39-1668-4E3B-8740-CE7B6DBCD1DF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pl-PL" dirty="0"/>
              <a:t>Slajd z wykresem</a:t>
            </a:r>
          </a:p>
        </p:txBody>
      </p:sp>
      <p:sp>
        <p:nvSpPr>
          <p:cNvPr id="4" name="Symbol zastępczy tekstu 3">
            <a:extLst>
              <a:ext uri="{FF2B5EF4-FFF2-40B4-BE49-F238E27FC236}">
                <a16:creationId xmlns:a16="http://schemas.microsoft.com/office/drawing/2014/main" id="{3C06CD95-902B-4B20-8A4D-18CBA7FC39C9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pl-PL" dirty="0"/>
              <a:t>nagłówek</a:t>
            </a:r>
          </a:p>
        </p:txBody>
      </p:sp>
      <p:graphicFrame>
        <p:nvGraphicFramePr>
          <p:cNvPr id="9" name="Symbol zastępczy wykresu 8">
            <a:extLst>
              <a:ext uri="{FF2B5EF4-FFF2-40B4-BE49-F238E27FC236}">
                <a16:creationId xmlns:a16="http://schemas.microsoft.com/office/drawing/2014/main" id="{E22ECB3C-E8D2-4B6B-9061-F82CD6681265}"/>
              </a:ext>
            </a:extLst>
          </p:cNvPr>
          <p:cNvGraphicFramePr>
            <a:graphicFrameLocks noGrp="1"/>
          </p:cNvGraphicFramePr>
          <p:nvPr>
            <p:ph type="chart" sz="quarter" idx="17"/>
            <p:extLst>
              <p:ext uri="{D42A27DB-BD31-4B8C-83A1-F6EECF244321}">
                <p14:modId xmlns:p14="http://schemas.microsoft.com/office/powerpoint/2010/main" val="945401309"/>
              </p:ext>
            </p:extLst>
          </p:nvPr>
        </p:nvGraphicFramePr>
        <p:xfrm>
          <a:off x="1155700" y="1928813"/>
          <a:ext cx="10002838" cy="39735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Symbol zastępczy obrazu 5">
            <a:extLst>
              <a:ext uri="{FF2B5EF4-FFF2-40B4-BE49-F238E27FC236}">
                <a16:creationId xmlns:a16="http://schemas.microsoft.com/office/drawing/2014/main" id="{68FA702B-DD8F-4849-B5BB-DF0541D61512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/>
        <p:txBody>
          <a:bodyPr/>
          <a:lstStyle/>
          <a:p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7669412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A72C7EEF-AE12-4BF6-AD2F-D198B2305A94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pl-PL" dirty="0"/>
              <a:t>Slajd z punktami (3)</a:t>
            </a:r>
          </a:p>
        </p:txBody>
      </p:sp>
      <p:sp>
        <p:nvSpPr>
          <p:cNvPr id="4" name="Symbol zastępczy tekstu 3">
            <a:extLst>
              <a:ext uri="{FF2B5EF4-FFF2-40B4-BE49-F238E27FC236}">
                <a16:creationId xmlns:a16="http://schemas.microsoft.com/office/drawing/2014/main" id="{3B12A97E-9FA3-493E-8FB9-540CE8099A08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pl-PL" dirty="0"/>
              <a:t>Wideo może być bardzo pomocne w przedstawieniu swojego punktu widzenia. Po kliknięciu łącza wideo online można wstawić kod osadzania dla wideo, które chcesz dodać. Możesz również wpisać słowo kluczowe, aby wyszukać w trybie online wideo, które najbardziej pasuje do danego dokumentu.</a:t>
            </a:r>
          </a:p>
        </p:txBody>
      </p:sp>
      <p:sp>
        <p:nvSpPr>
          <p:cNvPr id="5" name="Symbol zastępczy tekstu 4">
            <a:extLst>
              <a:ext uri="{FF2B5EF4-FFF2-40B4-BE49-F238E27FC236}">
                <a16:creationId xmlns:a16="http://schemas.microsoft.com/office/drawing/2014/main" id="{6AF97FCA-6FEE-469F-9DD7-5E991CEA95F3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pl-PL" dirty="0"/>
              <a:t>nagłówek</a:t>
            </a:r>
          </a:p>
        </p:txBody>
      </p:sp>
      <p:sp>
        <p:nvSpPr>
          <p:cNvPr id="6" name="Symbol zastępczy tekstu 5">
            <a:extLst>
              <a:ext uri="{FF2B5EF4-FFF2-40B4-BE49-F238E27FC236}">
                <a16:creationId xmlns:a16="http://schemas.microsoft.com/office/drawing/2014/main" id="{056227F0-A510-48DB-ABD5-7E52B82F9836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pl-PL" dirty="0"/>
              <a:t>Aby dokument wyglądał na utworzony w sposób profesjonalny, program Word udostępnia dopełniające się wzajemnie projekty nagłówków, stopek, stron tytułowych i pól tekstowych. Na przykład można dodać pasujące do siebie stronę tytułową, nagłówek i pasek boczny. Kliknij kartę Wstawianie, a następnie wybierz żądane elementy z różnych galerii.</a:t>
            </a:r>
          </a:p>
        </p:txBody>
      </p:sp>
      <p:sp>
        <p:nvSpPr>
          <p:cNvPr id="7" name="Symbol zastępczy tekstu 6">
            <a:extLst>
              <a:ext uri="{FF2B5EF4-FFF2-40B4-BE49-F238E27FC236}">
                <a16:creationId xmlns:a16="http://schemas.microsoft.com/office/drawing/2014/main" id="{03B22A94-6A6B-4778-916E-19A7C2B0819D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pl-PL" dirty="0"/>
              <a:t>Motywy i style również pomagają zachować spójność dokumentu. Po kliknięciu karty Projektowanie i wybraniu nowego motywu obrazy, wykresy i grafika </a:t>
            </a:r>
            <a:r>
              <a:rPr lang="pl-PL" dirty="0" err="1"/>
              <a:t>SmartArt</a:t>
            </a:r>
            <a:r>
              <a:rPr lang="pl-PL" dirty="0"/>
              <a:t> zostaną zmienione zgodnie z nowym motywem. Po zastosowaniu stylów nagłówki zostaną zmienione zgodnie z nowym motywem.</a:t>
            </a:r>
          </a:p>
          <a:p>
            <a:endParaRPr lang="pl-PL" dirty="0"/>
          </a:p>
        </p:txBody>
      </p:sp>
      <p:sp>
        <p:nvSpPr>
          <p:cNvPr id="8" name="Symbol zastępczy obrazu 7">
            <a:extLst>
              <a:ext uri="{FF2B5EF4-FFF2-40B4-BE49-F238E27FC236}">
                <a16:creationId xmlns:a16="http://schemas.microsoft.com/office/drawing/2014/main" id="{13FA134E-C1C3-4E28-BD1F-399034512A35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/>
        <p:txBody>
          <a:bodyPr/>
          <a:lstStyle/>
          <a:p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8298899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C4486E3F-4E09-4657-B02C-24468C5A244F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pl-PL" dirty="0"/>
              <a:t>Slajd z punktami (2)</a:t>
            </a:r>
          </a:p>
        </p:txBody>
      </p:sp>
      <p:sp>
        <p:nvSpPr>
          <p:cNvPr id="4" name="Symbol zastępczy tekstu 3">
            <a:extLst>
              <a:ext uri="{FF2B5EF4-FFF2-40B4-BE49-F238E27FC236}">
                <a16:creationId xmlns:a16="http://schemas.microsoft.com/office/drawing/2014/main" id="{AE126370-6989-4D76-A4FF-D57F80265ECA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pl-PL" dirty="0"/>
              <a:t>Motywy i style również pomagają zachować spójność dokumentu. Po kliknięciu karty Projektowanie i wybraniu nowego motywu obrazy, wykresy i grafika </a:t>
            </a:r>
            <a:r>
              <a:rPr lang="pl-PL" dirty="0" err="1"/>
              <a:t>SmartArt</a:t>
            </a:r>
            <a:r>
              <a:rPr lang="pl-PL" dirty="0"/>
              <a:t> zostaną zmienione zgodnie z nowym motywem. Po zastosowaniu stylów nagłówki zostaną zmienione zgodnie z nowym motywem.</a:t>
            </a:r>
          </a:p>
          <a:p>
            <a:endParaRPr lang="pl-PL" dirty="0"/>
          </a:p>
        </p:txBody>
      </p:sp>
      <p:sp>
        <p:nvSpPr>
          <p:cNvPr id="5" name="Symbol zastępczy tekstu 4">
            <a:extLst>
              <a:ext uri="{FF2B5EF4-FFF2-40B4-BE49-F238E27FC236}">
                <a16:creationId xmlns:a16="http://schemas.microsoft.com/office/drawing/2014/main" id="{2FF930A2-0813-4F81-B5BF-267936B278CF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pl-PL" dirty="0"/>
              <a:t>nagłówek</a:t>
            </a:r>
          </a:p>
        </p:txBody>
      </p:sp>
      <p:sp>
        <p:nvSpPr>
          <p:cNvPr id="6" name="Symbol zastępczy tekstu 5">
            <a:extLst>
              <a:ext uri="{FF2B5EF4-FFF2-40B4-BE49-F238E27FC236}">
                <a16:creationId xmlns:a16="http://schemas.microsoft.com/office/drawing/2014/main" id="{8CFCE91E-C735-410F-970C-5DDF76A1A793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pl-PL" dirty="0"/>
              <a:t>Wideo może być bardzo pomocne w przedstawieniu swojego punktu widzenia. Po kliknięciu łącza wideo online można wstawić kod osadzania dla wideo, które chcesz dodać. Możesz również wpisać słowo kluczowe, aby wyszukać w trybie online wideo, które najbardziej pasuje do danego dokumentu.</a:t>
            </a:r>
          </a:p>
          <a:p>
            <a:endParaRPr lang="pl-PL" dirty="0"/>
          </a:p>
        </p:txBody>
      </p:sp>
      <p:sp>
        <p:nvSpPr>
          <p:cNvPr id="7" name="Symbol zastępczy obrazu 6">
            <a:extLst>
              <a:ext uri="{FF2B5EF4-FFF2-40B4-BE49-F238E27FC236}">
                <a16:creationId xmlns:a16="http://schemas.microsoft.com/office/drawing/2014/main" id="{4FE41DAA-52D0-4E43-A723-79D7443CCBDF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/>
        <p:txBody>
          <a:bodyPr/>
          <a:lstStyle/>
          <a:p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5942340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ADDEB4B7-1B53-418E-816E-E77019213FED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pl-PL" dirty="0"/>
              <a:t>Slajd z punktami (1)</a:t>
            </a:r>
          </a:p>
        </p:txBody>
      </p:sp>
      <p:sp>
        <p:nvSpPr>
          <p:cNvPr id="4" name="Symbol zastępczy tekstu 3">
            <a:extLst>
              <a:ext uri="{FF2B5EF4-FFF2-40B4-BE49-F238E27FC236}">
                <a16:creationId xmlns:a16="http://schemas.microsoft.com/office/drawing/2014/main" id="{62461F2E-7931-4B40-81A9-6143A4ED5A60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pl-PL" dirty="0"/>
              <a:t>Aby dokument wyglądał na utworzony w sposób profesjonalny, program Word udostępnia dopełniające się wzajemnie projekty nagłówków, stopek, stron tytułowych i pól tekstowych. Na przykład można dodać pasujące do siebie stronę tytułową, nagłówek i pasek boczny. Kliknij kartę Wstawianie, a następnie wybierz żądane elementy z różnych galerii.</a:t>
            </a:r>
          </a:p>
          <a:p>
            <a:endParaRPr lang="pl-PL" dirty="0"/>
          </a:p>
        </p:txBody>
      </p:sp>
      <p:sp>
        <p:nvSpPr>
          <p:cNvPr id="5" name="Symbol zastępczy tekstu 4">
            <a:extLst>
              <a:ext uri="{FF2B5EF4-FFF2-40B4-BE49-F238E27FC236}">
                <a16:creationId xmlns:a16="http://schemas.microsoft.com/office/drawing/2014/main" id="{C8E9FB14-7B52-4C73-9B2F-20D9872617DF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pl-PL" dirty="0"/>
              <a:t>nagłówek</a:t>
            </a:r>
          </a:p>
        </p:txBody>
      </p:sp>
      <p:sp>
        <p:nvSpPr>
          <p:cNvPr id="6" name="Symbol zastępczy obrazu 5">
            <a:extLst>
              <a:ext uri="{FF2B5EF4-FFF2-40B4-BE49-F238E27FC236}">
                <a16:creationId xmlns:a16="http://schemas.microsoft.com/office/drawing/2014/main" id="{31BB1AEA-324A-48D3-9613-B6604344B533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/>
        <p:txBody>
          <a:bodyPr/>
          <a:lstStyle/>
          <a:p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9457014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Symbol zastępczy obrazu 8">
            <a:extLst>
              <a:ext uri="{FF2B5EF4-FFF2-40B4-BE49-F238E27FC236}">
                <a16:creationId xmlns:a16="http://schemas.microsoft.com/office/drawing/2014/main" id="{5E4B6256-29F2-478B-B3F4-1F61FEC93EEB}"/>
              </a:ext>
            </a:extLst>
          </p:cNvPr>
          <p:cNvPicPr>
            <a:picLocks noGrp="1" noChangeAspect="1"/>
          </p:cNvPicPr>
          <p:nvPr>
            <p:ph type="pic" sz="quarter" idx="17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907" r="14907"/>
          <a:stretch>
            <a:fillRect/>
          </a:stretch>
        </p:blipFill>
        <p:spPr/>
      </p:pic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AB588639-FD01-4CFC-8074-6D708166A4DB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pl-PL" dirty="0"/>
              <a:t>Slajd przerywnik</a:t>
            </a:r>
          </a:p>
        </p:txBody>
      </p:sp>
      <p:sp>
        <p:nvSpPr>
          <p:cNvPr id="4" name="Symbol zastępczy tekstu 3">
            <a:extLst>
              <a:ext uri="{FF2B5EF4-FFF2-40B4-BE49-F238E27FC236}">
                <a16:creationId xmlns:a16="http://schemas.microsoft.com/office/drawing/2014/main" id="{5375B5A8-6F50-492B-8DE2-B63746DD2092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pl-PL" dirty="0"/>
              <a:t>Dodatkowy tekst</a:t>
            </a:r>
          </a:p>
        </p:txBody>
      </p:sp>
      <p:sp>
        <p:nvSpPr>
          <p:cNvPr id="5" name="Symbol zastępczy tekstu 4">
            <a:extLst>
              <a:ext uri="{FF2B5EF4-FFF2-40B4-BE49-F238E27FC236}">
                <a16:creationId xmlns:a16="http://schemas.microsoft.com/office/drawing/2014/main" id="{D93D4F05-34D5-4EF2-B60E-FAA4F7C320CF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pl-PL" dirty="0"/>
              <a:t>nagłówek</a:t>
            </a:r>
          </a:p>
        </p:txBody>
      </p:sp>
      <p:sp>
        <p:nvSpPr>
          <p:cNvPr id="7" name="Symbol zastępczy obrazu 6">
            <a:extLst>
              <a:ext uri="{FF2B5EF4-FFF2-40B4-BE49-F238E27FC236}">
                <a16:creationId xmlns:a16="http://schemas.microsoft.com/office/drawing/2014/main" id="{904D5F7B-E005-484E-BB29-8DC6448BBF9D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/>
        <p:txBody>
          <a:bodyPr/>
          <a:lstStyle/>
          <a:p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631896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Symbol zastępczy obrazu 10">
            <a:extLst>
              <a:ext uri="{FF2B5EF4-FFF2-40B4-BE49-F238E27FC236}">
                <a16:creationId xmlns:a16="http://schemas.microsoft.com/office/drawing/2014/main" id="{CC535349-0113-41B4-A4B2-61A7C3A77AF4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9" r="189"/>
          <a:stretch>
            <a:fillRect/>
          </a:stretch>
        </p:blipFill>
        <p:spPr/>
      </p:pic>
      <p:sp>
        <p:nvSpPr>
          <p:cNvPr id="4" name="Symbol zastępczy tekstu 3">
            <a:extLst>
              <a:ext uri="{FF2B5EF4-FFF2-40B4-BE49-F238E27FC236}">
                <a16:creationId xmlns:a16="http://schemas.microsoft.com/office/drawing/2014/main" id="{FC593DB4-46E1-461C-B0D0-F58167D8893E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pl-PL" dirty="0"/>
              <a:t>Linia czasu</a:t>
            </a:r>
          </a:p>
        </p:txBody>
      </p:sp>
      <p:sp>
        <p:nvSpPr>
          <p:cNvPr id="5" name="Symbol zastępczy tekstu 4">
            <a:extLst>
              <a:ext uri="{FF2B5EF4-FFF2-40B4-BE49-F238E27FC236}">
                <a16:creationId xmlns:a16="http://schemas.microsoft.com/office/drawing/2014/main" id="{693178B0-E39A-4B43-8C6A-704F253A325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pl-PL" dirty="0"/>
              <a:t>III wiek p.n.e.</a:t>
            </a:r>
          </a:p>
        </p:txBody>
      </p:sp>
      <p:sp>
        <p:nvSpPr>
          <p:cNvPr id="6" name="Symbol zastępczy tekstu 5">
            <a:extLst>
              <a:ext uri="{FF2B5EF4-FFF2-40B4-BE49-F238E27FC236}">
                <a16:creationId xmlns:a16="http://schemas.microsoft.com/office/drawing/2014/main" id="{5CC4392B-735C-46BC-AEC9-3BD620E69780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pl-PL" dirty="0"/>
              <a:t>Organy</a:t>
            </a:r>
          </a:p>
        </p:txBody>
      </p:sp>
      <p:sp>
        <p:nvSpPr>
          <p:cNvPr id="7" name="Symbol zastępczy tekstu 6">
            <a:extLst>
              <a:ext uri="{FF2B5EF4-FFF2-40B4-BE49-F238E27FC236}">
                <a16:creationId xmlns:a16="http://schemas.microsoft.com/office/drawing/2014/main" id="{6869C5DE-B629-491E-8F44-DFC394C5E596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pl-PL" dirty="0"/>
              <a:t>Klawiatura muzyczna. Pierwsze stosowane były np. w organach. Chociaż nie wiadomo, czy te pierwsze datowane na III wiek p.n.e. zbudowane przez aleksandryjskiego matematyka </a:t>
            </a:r>
            <a:r>
              <a:rPr lang="pl-PL" dirty="0" err="1"/>
              <a:t>Ktesibiosa</a:t>
            </a:r>
            <a:r>
              <a:rPr lang="pl-PL" dirty="0"/>
              <a:t> je już miały.</a:t>
            </a:r>
          </a:p>
          <a:p>
            <a:endParaRPr lang="pl-PL" dirty="0"/>
          </a:p>
        </p:txBody>
      </p:sp>
      <p:sp>
        <p:nvSpPr>
          <p:cNvPr id="8" name="Symbol zastępczy tekstu 7">
            <a:extLst>
              <a:ext uri="{FF2B5EF4-FFF2-40B4-BE49-F238E27FC236}">
                <a16:creationId xmlns:a16="http://schemas.microsoft.com/office/drawing/2014/main" id="{FFF20720-75C4-4678-98D3-1CE4C1157591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pl-PL" dirty="0"/>
              <a:t>nagłówek</a:t>
            </a:r>
          </a:p>
        </p:txBody>
      </p:sp>
      <p:sp>
        <p:nvSpPr>
          <p:cNvPr id="9" name="Symbol zastępczy obrazu 8">
            <a:extLst>
              <a:ext uri="{FF2B5EF4-FFF2-40B4-BE49-F238E27FC236}">
                <a16:creationId xmlns:a16="http://schemas.microsoft.com/office/drawing/2014/main" id="{8E4E58B9-9EC6-4642-9B9B-C16715421656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/>
        <p:txBody>
          <a:bodyPr/>
          <a:lstStyle/>
          <a:p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7238762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Symbol zastępczy obrazu 12">
            <a:extLst>
              <a:ext uri="{FF2B5EF4-FFF2-40B4-BE49-F238E27FC236}">
                <a16:creationId xmlns:a16="http://schemas.microsoft.com/office/drawing/2014/main" id="{15C077C7-4ACB-446D-9E5A-26D951B93CA5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" b="38"/>
          <a:stretch>
            <a:fillRect/>
          </a:stretch>
        </p:blipFill>
        <p:spPr/>
      </p:pic>
      <p:pic>
        <p:nvPicPr>
          <p:cNvPr id="15" name="Symbol zastępczy obrazu 14">
            <a:extLst>
              <a:ext uri="{FF2B5EF4-FFF2-40B4-BE49-F238E27FC236}">
                <a16:creationId xmlns:a16="http://schemas.microsoft.com/office/drawing/2014/main" id="{BE160DD5-E7EF-4BA9-BD72-38A256A1719F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/>
      </p:pic>
      <p:sp>
        <p:nvSpPr>
          <p:cNvPr id="5" name="Symbol zastępczy tekstu 4">
            <a:extLst>
              <a:ext uri="{FF2B5EF4-FFF2-40B4-BE49-F238E27FC236}">
                <a16:creationId xmlns:a16="http://schemas.microsoft.com/office/drawing/2014/main" id="{DF57FFF2-3D41-42C1-87E0-A8D3C8553D0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pl-PL" dirty="0"/>
              <a:t>Sierpień 1981</a:t>
            </a:r>
          </a:p>
          <a:p>
            <a:endParaRPr lang="pl-PL" dirty="0"/>
          </a:p>
        </p:txBody>
      </p:sp>
      <p:sp>
        <p:nvSpPr>
          <p:cNvPr id="6" name="Symbol zastępczy tekstu 5">
            <a:extLst>
              <a:ext uri="{FF2B5EF4-FFF2-40B4-BE49-F238E27FC236}">
                <a16:creationId xmlns:a16="http://schemas.microsoft.com/office/drawing/2014/main" id="{BA49E41E-3D4E-4DCA-9FAB-D50BFE535B45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pl-PL" dirty="0"/>
              <a:t>Klawiatura komputerowa</a:t>
            </a:r>
          </a:p>
          <a:p>
            <a:endParaRPr lang="pl-PL" dirty="0"/>
          </a:p>
        </p:txBody>
      </p:sp>
      <p:sp>
        <p:nvSpPr>
          <p:cNvPr id="7" name="Symbol zastępczy tekstu 6">
            <a:extLst>
              <a:ext uri="{FF2B5EF4-FFF2-40B4-BE49-F238E27FC236}">
                <a16:creationId xmlns:a16="http://schemas.microsoft.com/office/drawing/2014/main" id="{379EA008-052D-4E4C-9B0E-1A9E3B665987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pl-PL" dirty="0"/>
              <a:t>Pierwsza 82 klawiszowa klawiatura dodana została do komputera IBM PC/XT. Popularne używane dzisiaj mają 104 klawisze. Specjalizowane multimedialne mają ich czasami aż 145.</a:t>
            </a:r>
          </a:p>
          <a:p>
            <a:endParaRPr lang="pl-PL" dirty="0"/>
          </a:p>
        </p:txBody>
      </p:sp>
      <p:sp>
        <p:nvSpPr>
          <p:cNvPr id="8" name="Symbol zastępczy tekstu 7">
            <a:extLst>
              <a:ext uri="{FF2B5EF4-FFF2-40B4-BE49-F238E27FC236}">
                <a16:creationId xmlns:a16="http://schemas.microsoft.com/office/drawing/2014/main" id="{FEF296AB-0F2A-4BC5-A999-EAE7D671A096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pl-PL" dirty="0"/>
              <a:t>Rok 1867</a:t>
            </a:r>
          </a:p>
        </p:txBody>
      </p:sp>
      <p:sp>
        <p:nvSpPr>
          <p:cNvPr id="9" name="Symbol zastępczy tekstu 8">
            <a:extLst>
              <a:ext uri="{FF2B5EF4-FFF2-40B4-BE49-F238E27FC236}">
                <a16:creationId xmlns:a16="http://schemas.microsoft.com/office/drawing/2014/main" id="{18E39DD1-B986-4E35-9946-3AA0B01D5B96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pl-PL" dirty="0"/>
              <a:t>Maszyna do pisania</a:t>
            </a:r>
          </a:p>
          <a:p>
            <a:endParaRPr lang="pl-PL" dirty="0"/>
          </a:p>
        </p:txBody>
      </p:sp>
      <p:sp>
        <p:nvSpPr>
          <p:cNvPr id="10" name="Symbol zastępczy tekstu 9">
            <a:extLst>
              <a:ext uri="{FF2B5EF4-FFF2-40B4-BE49-F238E27FC236}">
                <a16:creationId xmlns:a16="http://schemas.microsoft.com/office/drawing/2014/main" id="{C729BAFC-65B7-4948-9DC7-270CF4420566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pl-PL" dirty="0"/>
              <a:t>Pierwsze zbliżone do używanych dzisiaj zbudował </a:t>
            </a:r>
            <a:r>
              <a:rPr lang="pl-PL" dirty="0" err="1"/>
              <a:t>Christoper</a:t>
            </a:r>
            <a:r>
              <a:rPr lang="pl-PL" dirty="0"/>
              <a:t> </a:t>
            </a:r>
            <a:r>
              <a:rPr lang="pl-PL" dirty="0" err="1"/>
              <a:t>Sholes</a:t>
            </a:r>
            <a:r>
              <a:rPr lang="pl-PL" dirty="0"/>
              <a:t> (współpracując z panami </a:t>
            </a:r>
            <a:r>
              <a:rPr lang="pl-PL" dirty="0" err="1"/>
              <a:t>Gliddenem</a:t>
            </a:r>
            <a:r>
              <a:rPr lang="pl-PL" dirty="0"/>
              <a:t> i Soule) w USA.</a:t>
            </a:r>
          </a:p>
          <a:p>
            <a:endParaRPr lang="pl-PL" dirty="0"/>
          </a:p>
        </p:txBody>
      </p:sp>
      <p:sp>
        <p:nvSpPr>
          <p:cNvPr id="11" name="Symbol zastępczy obrazu 10">
            <a:extLst>
              <a:ext uri="{FF2B5EF4-FFF2-40B4-BE49-F238E27FC236}">
                <a16:creationId xmlns:a16="http://schemas.microsoft.com/office/drawing/2014/main" id="{20FAE09F-8D8C-463D-9929-BE5C454EAD74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/>
        <p:txBody>
          <a:bodyPr/>
          <a:lstStyle/>
          <a:p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402878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Symbol zastępczy obrazu 8">
            <a:extLst>
              <a:ext uri="{FF2B5EF4-FFF2-40B4-BE49-F238E27FC236}">
                <a16:creationId xmlns:a16="http://schemas.microsoft.com/office/drawing/2014/main" id="{A71C185E-A179-429D-BD96-CBD2B9D49CC6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472" r="12472"/>
          <a:stretch>
            <a:fillRect/>
          </a:stretch>
        </p:blipFill>
        <p:spPr/>
      </p:pic>
      <p:sp>
        <p:nvSpPr>
          <p:cNvPr id="4" name="Symbol zastępczy tekstu 3">
            <a:extLst>
              <a:ext uri="{FF2B5EF4-FFF2-40B4-BE49-F238E27FC236}">
                <a16:creationId xmlns:a16="http://schemas.microsoft.com/office/drawing/2014/main" id="{02969454-5810-4554-8345-A67001ED492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pl-PL" dirty="0"/>
              <a:t>Listopad 2028</a:t>
            </a:r>
          </a:p>
          <a:p>
            <a:endParaRPr lang="pl-PL" dirty="0"/>
          </a:p>
        </p:txBody>
      </p:sp>
      <p:sp>
        <p:nvSpPr>
          <p:cNvPr id="5" name="Symbol zastępczy tekstu 4">
            <a:extLst>
              <a:ext uri="{FF2B5EF4-FFF2-40B4-BE49-F238E27FC236}">
                <a16:creationId xmlns:a16="http://schemas.microsoft.com/office/drawing/2014/main" id="{0A20413A-7197-4FA1-80E4-6C77E2D420D6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pl-PL" dirty="0"/>
              <a:t>Wygodna klawiatura komputerowa</a:t>
            </a:r>
          </a:p>
          <a:p>
            <a:endParaRPr lang="pl-PL" dirty="0"/>
          </a:p>
        </p:txBody>
      </p:sp>
      <p:sp>
        <p:nvSpPr>
          <p:cNvPr id="6" name="Symbol zastępczy tekstu 5">
            <a:extLst>
              <a:ext uri="{FF2B5EF4-FFF2-40B4-BE49-F238E27FC236}">
                <a16:creationId xmlns:a16="http://schemas.microsoft.com/office/drawing/2014/main" id="{47EF5FF5-BC59-48C8-8160-0D117D20B79C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pl-PL" dirty="0"/>
              <a:t>Planowana premiera. Oparta na standardzie PC XT/AT. Posiada WSZYSTKIE niezbędne do wygodnej pracy klawisze, w tym przycisk ANY. </a:t>
            </a:r>
          </a:p>
          <a:p>
            <a:endParaRPr lang="pl-PL" dirty="0"/>
          </a:p>
        </p:txBody>
      </p:sp>
      <p:sp>
        <p:nvSpPr>
          <p:cNvPr id="7" name="Symbol zastępczy obrazu 6">
            <a:extLst>
              <a:ext uri="{FF2B5EF4-FFF2-40B4-BE49-F238E27FC236}">
                <a16:creationId xmlns:a16="http://schemas.microsoft.com/office/drawing/2014/main" id="{30BD0EDC-678F-4565-AB83-575E8A699B48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/>
        <p:txBody>
          <a:bodyPr/>
          <a:lstStyle/>
          <a:p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3756297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Symbol zastępczy obrazu 9">
            <a:extLst>
              <a:ext uri="{FF2B5EF4-FFF2-40B4-BE49-F238E27FC236}">
                <a16:creationId xmlns:a16="http://schemas.microsoft.com/office/drawing/2014/main" id="{B938FC9A-ECC8-4A5F-A5BE-E016E64627DB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/>
      </p:pic>
      <p:sp>
        <p:nvSpPr>
          <p:cNvPr id="4" name="Symbol zastępczy tekstu 3">
            <a:extLst>
              <a:ext uri="{FF2B5EF4-FFF2-40B4-BE49-F238E27FC236}">
                <a16:creationId xmlns:a16="http://schemas.microsoft.com/office/drawing/2014/main" id="{488EEE52-FA33-4960-B801-D89C0B406A7C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pl-PL" dirty="0"/>
              <a:t>Imię Nazwisko</a:t>
            </a:r>
          </a:p>
        </p:txBody>
      </p:sp>
      <p:sp>
        <p:nvSpPr>
          <p:cNvPr id="5" name="Symbol zastępczy tekstu 4">
            <a:extLst>
              <a:ext uri="{FF2B5EF4-FFF2-40B4-BE49-F238E27FC236}">
                <a16:creationId xmlns:a16="http://schemas.microsoft.com/office/drawing/2014/main" id="{440570F4-C9E5-4B50-AB38-612F25ABD72A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pl-PL" dirty="0"/>
              <a:t>Czytanie w nowym widoku do czytania jest również łatwiejsze. Możesz zwinąć części dokumentu i skupić się na odpowiednim tekście. Jeśli musisz przerwać czytanie przed osiągnięciem końca dokumentu, program Word będzie wskazywać miejsce, w którym przerwano pracę — nawet na innym urządzeniu.</a:t>
            </a:r>
          </a:p>
        </p:txBody>
      </p:sp>
      <p:sp>
        <p:nvSpPr>
          <p:cNvPr id="6" name="Symbol zastępczy tekstu 5">
            <a:extLst>
              <a:ext uri="{FF2B5EF4-FFF2-40B4-BE49-F238E27FC236}">
                <a16:creationId xmlns:a16="http://schemas.microsoft.com/office/drawing/2014/main" id="{0D411291-7264-42C2-B78F-B7026E2905A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pl-PL" dirty="0"/>
              <a:t>Nowe przyciski programu Word są wyświetlane w miejscach, w których są potrzebne, pozwalając zaoszczędzić czas. Aby zmienić sposób dopasowania obrazu w dokumencie, kliknij ten obraz, a obok niego zostanie wyświetlony przycisk prowadzący do opcji układu. Podczas pracy w tabeli kliknij w dowolnym miejscu, aby dodać wiersz lub kolumnę, a następnie kliknij znak plusa.</a:t>
            </a:r>
          </a:p>
        </p:txBody>
      </p:sp>
      <p:sp>
        <p:nvSpPr>
          <p:cNvPr id="7" name="Symbol zastępczy tekstu 6">
            <a:extLst>
              <a:ext uri="{FF2B5EF4-FFF2-40B4-BE49-F238E27FC236}">
                <a16:creationId xmlns:a16="http://schemas.microsoft.com/office/drawing/2014/main" id="{ABE19EC4-1BB0-461D-93F9-FA99A6344207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pl-PL" dirty="0"/>
              <a:t>Notka biograficzna</a:t>
            </a:r>
          </a:p>
        </p:txBody>
      </p:sp>
      <p:sp>
        <p:nvSpPr>
          <p:cNvPr id="8" name="Symbol zastępczy obrazu 7">
            <a:extLst>
              <a:ext uri="{FF2B5EF4-FFF2-40B4-BE49-F238E27FC236}">
                <a16:creationId xmlns:a16="http://schemas.microsoft.com/office/drawing/2014/main" id="{67E2828F-08FB-4F04-8E9D-C4BFC6286A62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/>
        <p:txBody>
          <a:bodyPr/>
          <a:lstStyle/>
          <a:p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7930359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33C31774-3500-44B1-8418-64CC8524395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pl-PL" dirty="0"/>
              <a:t>+48 32 237-xx-xx</a:t>
            </a:r>
          </a:p>
        </p:txBody>
      </p:sp>
      <p:sp>
        <p:nvSpPr>
          <p:cNvPr id="4" name="Symbol zastępczy tekstu 3">
            <a:extLst>
              <a:ext uri="{FF2B5EF4-FFF2-40B4-BE49-F238E27FC236}">
                <a16:creationId xmlns:a16="http://schemas.microsoft.com/office/drawing/2014/main" id="{15944055-2835-45B2-AB56-B2374F02E53E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pl-PL" dirty="0" err="1"/>
              <a:t>konto@domena.org</a:t>
            </a:r>
            <a:endParaRPr lang="pl-PL" dirty="0"/>
          </a:p>
        </p:txBody>
      </p:sp>
      <p:sp>
        <p:nvSpPr>
          <p:cNvPr id="5" name="Symbol zastępczy tekstu 4">
            <a:extLst>
              <a:ext uri="{FF2B5EF4-FFF2-40B4-BE49-F238E27FC236}">
                <a16:creationId xmlns:a16="http://schemas.microsoft.com/office/drawing/2014/main" id="{ECC33221-9523-43BD-8361-AB0E891E5EC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pl-PL" dirty="0" err="1"/>
              <a:t>https</a:t>
            </a:r>
            <a:r>
              <a:rPr lang="pl-PL" dirty="0"/>
              <a:t>://</a:t>
            </a:r>
            <a:r>
              <a:rPr lang="pl-PL" dirty="0" err="1"/>
              <a:t>x.com</a:t>
            </a:r>
            <a:r>
              <a:rPr lang="pl-PL" dirty="0"/>
              <a:t>/</a:t>
            </a:r>
            <a:r>
              <a:rPr lang="pl-PL" dirty="0" err="1"/>
              <a:t>test_test</a:t>
            </a:r>
            <a:endParaRPr lang="pl-PL" dirty="0"/>
          </a:p>
        </p:txBody>
      </p:sp>
      <p:sp>
        <p:nvSpPr>
          <p:cNvPr id="6" name="Symbol zastępczy tekstu 5">
            <a:extLst>
              <a:ext uri="{FF2B5EF4-FFF2-40B4-BE49-F238E27FC236}">
                <a16:creationId xmlns:a16="http://schemas.microsoft.com/office/drawing/2014/main" id="{50E3D172-AA0D-45F9-8BAE-824ED21D00B7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pl-PL" dirty="0"/>
              <a:t>Dodatkowy tekst</a:t>
            </a:r>
          </a:p>
        </p:txBody>
      </p:sp>
      <p:sp>
        <p:nvSpPr>
          <p:cNvPr id="7" name="Symbol zastępczy obrazu 6">
            <a:extLst>
              <a:ext uri="{FF2B5EF4-FFF2-40B4-BE49-F238E27FC236}">
                <a16:creationId xmlns:a16="http://schemas.microsoft.com/office/drawing/2014/main" id="{05DC58B2-E064-4412-A14F-2BE212BC192F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/>
        <p:txBody>
          <a:bodyPr/>
          <a:lstStyle/>
          <a:p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471970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BAEFA30B-7D03-4685-9B70-48DA120FB001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pl-PL" dirty="0"/>
              <a:t>Spis treści</a:t>
            </a:r>
          </a:p>
        </p:txBody>
      </p:sp>
      <p:sp>
        <p:nvSpPr>
          <p:cNvPr id="5" name="Symbol zastępczy tekstu 4">
            <a:extLst>
              <a:ext uri="{FF2B5EF4-FFF2-40B4-BE49-F238E27FC236}">
                <a16:creationId xmlns:a16="http://schemas.microsoft.com/office/drawing/2014/main" id="{0712C74C-D7E1-44BE-855A-77D4A3460CB6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pl-PL" dirty="0"/>
              <a:t>Nagłówek	</a:t>
            </a:r>
          </a:p>
        </p:txBody>
      </p:sp>
      <p:sp>
        <p:nvSpPr>
          <p:cNvPr id="4" name="Symbol zastępczy tekstu 3">
            <a:extLst>
              <a:ext uri="{FF2B5EF4-FFF2-40B4-BE49-F238E27FC236}">
                <a16:creationId xmlns:a16="http://schemas.microsoft.com/office/drawing/2014/main" id="{D7AEB084-48BD-4D20-A17C-44523C2776E6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pl-PL" dirty="0"/>
              <a:t>1</a:t>
            </a:r>
          </a:p>
        </p:txBody>
      </p:sp>
      <p:sp>
        <p:nvSpPr>
          <p:cNvPr id="6" name="Symbol zastępczy tekstu 5">
            <a:extLst>
              <a:ext uri="{FF2B5EF4-FFF2-40B4-BE49-F238E27FC236}">
                <a16:creationId xmlns:a16="http://schemas.microsoft.com/office/drawing/2014/main" id="{4EFB95BD-31EC-46A5-B9F7-486D20278EE8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pl-PL" dirty="0"/>
              <a:t>Zagadnienie </a:t>
            </a:r>
          </a:p>
        </p:txBody>
      </p:sp>
      <p:sp>
        <p:nvSpPr>
          <p:cNvPr id="7" name="Symbol zastępczy tekstu 6">
            <a:extLst>
              <a:ext uri="{FF2B5EF4-FFF2-40B4-BE49-F238E27FC236}">
                <a16:creationId xmlns:a16="http://schemas.microsoft.com/office/drawing/2014/main" id="{253E471A-776B-464F-8D25-ABCCA98743A6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pl-PL" dirty="0"/>
              <a:t>Opis. Slajdy od x do x</a:t>
            </a:r>
          </a:p>
        </p:txBody>
      </p:sp>
      <p:sp>
        <p:nvSpPr>
          <p:cNvPr id="8" name="Symbol zastępczy tekstu 7">
            <a:extLst>
              <a:ext uri="{FF2B5EF4-FFF2-40B4-BE49-F238E27FC236}">
                <a16:creationId xmlns:a16="http://schemas.microsoft.com/office/drawing/2014/main" id="{13846BD9-62DF-40FF-AABA-E7F56F542ECB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/>
        <p:txBody>
          <a:bodyPr/>
          <a:lstStyle/>
          <a:p>
            <a:r>
              <a:rPr lang="pl-PL" dirty="0"/>
              <a:t>2</a:t>
            </a:r>
          </a:p>
        </p:txBody>
      </p:sp>
      <p:sp>
        <p:nvSpPr>
          <p:cNvPr id="9" name="Symbol zastępczy tekstu 8">
            <a:extLst>
              <a:ext uri="{FF2B5EF4-FFF2-40B4-BE49-F238E27FC236}">
                <a16:creationId xmlns:a16="http://schemas.microsoft.com/office/drawing/2014/main" id="{45B5D75C-8F39-4CA8-B3EF-7C01D4E9917B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/>
        <p:txBody>
          <a:bodyPr/>
          <a:lstStyle/>
          <a:p>
            <a:r>
              <a:rPr lang="pl-PL" dirty="0"/>
              <a:t>Zagadnienie </a:t>
            </a:r>
          </a:p>
          <a:p>
            <a:endParaRPr lang="pl-PL" dirty="0"/>
          </a:p>
        </p:txBody>
      </p:sp>
      <p:sp>
        <p:nvSpPr>
          <p:cNvPr id="10" name="Symbol zastępczy tekstu 9">
            <a:extLst>
              <a:ext uri="{FF2B5EF4-FFF2-40B4-BE49-F238E27FC236}">
                <a16:creationId xmlns:a16="http://schemas.microsoft.com/office/drawing/2014/main" id="{F09CBB9B-7B93-46EB-8FB3-2A6E494E2C84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/>
        <p:txBody>
          <a:bodyPr/>
          <a:lstStyle/>
          <a:p>
            <a:r>
              <a:rPr lang="pl-PL" dirty="0"/>
              <a:t>Opis. Slajdy od x do x</a:t>
            </a:r>
          </a:p>
        </p:txBody>
      </p:sp>
      <p:sp>
        <p:nvSpPr>
          <p:cNvPr id="11" name="Symbol zastępczy tekstu 10">
            <a:extLst>
              <a:ext uri="{FF2B5EF4-FFF2-40B4-BE49-F238E27FC236}">
                <a16:creationId xmlns:a16="http://schemas.microsoft.com/office/drawing/2014/main" id="{6A890808-6297-4AD2-981D-B7725011AE44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/>
        <p:txBody>
          <a:bodyPr/>
          <a:lstStyle/>
          <a:p>
            <a:r>
              <a:rPr lang="pl-PL" dirty="0"/>
              <a:t>3</a:t>
            </a:r>
          </a:p>
        </p:txBody>
      </p:sp>
      <p:sp>
        <p:nvSpPr>
          <p:cNvPr id="12" name="Symbol zastępczy tekstu 11">
            <a:extLst>
              <a:ext uri="{FF2B5EF4-FFF2-40B4-BE49-F238E27FC236}">
                <a16:creationId xmlns:a16="http://schemas.microsoft.com/office/drawing/2014/main" id="{1D1F11D5-4BC9-4C50-89E3-A52FABFCC526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/>
        <p:txBody>
          <a:bodyPr/>
          <a:lstStyle/>
          <a:p>
            <a:r>
              <a:rPr lang="pl-PL" dirty="0"/>
              <a:t>Zagadnienie </a:t>
            </a:r>
          </a:p>
        </p:txBody>
      </p:sp>
      <p:sp>
        <p:nvSpPr>
          <p:cNvPr id="13" name="Symbol zastępczy tekstu 12">
            <a:extLst>
              <a:ext uri="{FF2B5EF4-FFF2-40B4-BE49-F238E27FC236}">
                <a16:creationId xmlns:a16="http://schemas.microsoft.com/office/drawing/2014/main" id="{D3F0366D-9EEA-468E-A76F-45DC37DC9098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/>
        <p:txBody>
          <a:bodyPr/>
          <a:lstStyle/>
          <a:p>
            <a:r>
              <a:rPr lang="pl-PL" dirty="0"/>
              <a:t>Opis. Slajdy od x do x</a:t>
            </a:r>
          </a:p>
        </p:txBody>
      </p:sp>
      <p:sp>
        <p:nvSpPr>
          <p:cNvPr id="14" name="Symbol zastępczy tekstu 13">
            <a:extLst>
              <a:ext uri="{FF2B5EF4-FFF2-40B4-BE49-F238E27FC236}">
                <a16:creationId xmlns:a16="http://schemas.microsoft.com/office/drawing/2014/main" id="{E1ACBCBC-AE0D-4D73-B055-A8D22D67C7A2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/>
        <p:txBody>
          <a:bodyPr/>
          <a:lstStyle/>
          <a:p>
            <a:r>
              <a:rPr lang="pl-PL" dirty="0"/>
              <a:t>4</a:t>
            </a:r>
          </a:p>
        </p:txBody>
      </p:sp>
      <p:sp>
        <p:nvSpPr>
          <p:cNvPr id="15" name="Symbol zastępczy tekstu 14">
            <a:extLst>
              <a:ext uri="{FF2B5EF4-FFF2-40B4-BE49-F238E27FC236}">
                <a16:creationId xmlns:a16="http://schemas.microsoft.com/office/drawing/2014/main" id="{E1ECF028-72FE-47D4-9F15-1BBE653593BD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/>
        <p:txBody>
          <a:bodyPr/>
          <a:lstStyle/>
          <a:p>
            <a:r>
              <a:rPr lang="pl-PL" dirty="0"/>
              <a:t>Zagadnienie </a:t>
            </a:r>
          </a:p>
        </p:txBody>
      </p:sp>
      <p:sp>
        <p:nvSpPr>
          <p:cNvPr id="16" name="Symbol zastępczy tekstu 15">
            <a:extLst>
              <a:ext uri="{FF2B5EF4-FFF2-40B4-BE49-F238E27FC236}">
                <a16:creationId xmlns:a16="http://schemas.microsoft.com/office/drawing/2014/main" id="{607BF541-BC19-4054-9627-10AC4AED8693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/>
        <p:txBody>
          <a:bodyPr/>
          <a:lstStyle/>
          <a:p>
            <a:r>
              <a:rPr lang="pl-PL" dirty="0"/>
              <a:t>Opis. Slajdy od x do x</a:t>
            </a:r>
          </a:p>
        </p:txBody>
      </p:sp>
      <p:sp>
        <p:nvSpPr>
          <p:cNvPr id="17" name="Symbol zastępczy obrazu 16">
            <a:extLst>
              <a:ext uri="{FF2B5EF4-FFF2-40B4-BE49-F238E27FC236}">
                <a16:creationId xmlns:a16="http://schemas.microsoft.com/office/drawing/2014/main" id="{3B83D1CE-4635-4B25-9C1C-165ECDE8E4C2}"/>
              </a:ext>
            </a:extLst>
          </p:cNvPr>
          <p:cNvSpPr>
            <a:spLocks noGrp="1"/>
          </p:cNvSpPr>
          <p:nvPr>
            <p:ph type="pic" sz="quarter" idx="28"/>
          </p:nvPr>
        </p:nvSpPr>
        <p:spPr/>
        <p:txBody>
          <a:bodyPr/>
          <a:lstStyle/>
          <a:p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0632739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AB571EEC-3AE8-43D5-AE5B-CC961EC29F76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pl-PL" dirty="0"/>
              <a:t>Slajd z tekstem</a:t>
            </a:r>
          </a:p>
        </p:txBody>
      </p:sp>
      <p:sp>
        <p:nvSpPr>
          <p:cNvPr id="4" name="Symbol zastępczy tekstu 3">
            <a:extLst>
              <a:ext uri="{FF2B5EF4-FFF2-40B4-BE49-F238E27FC236}">
                <a16:creationId xmlns:a16="http://schemas.microsoft.com/office/drawing/2014/main" id="{15100969-2AC9-4D22-B013-E1BC06E560DD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pl-PL" dirty="0"/>
              <a:t>Wideo może być bardzo pomocne w przedstawieniu swojego punktu widzenia. Po kliknięciu łącza wideo online można wstawić kod osadzania dla wideo, które chcesz dodać. Możesz również wpisać słowo kluczowe, aby wyszukać w trybie online wideo, które najbardziej pasuje do danego dokumentu.</a:t>
            </a:r>
          </a:p>
          <a:p>
            <a:r>
              <a:rPr lang="pl-PL" dirty="0"/>
              <a:t>Aby dokument wyglądał na utworzony w sposób profesjonalny, program Word udostępnia dopełniające się wzajemnie projekty nagłówków, stopek, stron tytułowych i pól tekstowych. Na przykład można dodać pasujące do siebie stronę tytułową, nagłówek i pasek boczny. Kliknij kartę Wstawianie, a następnie wybierz żądane elementy z różnych galerii.</a:t>
            </a:r>
          </a:p>
          <a:p>
            <a:r>
              <a:rPr lang="pl-PL" dirty="0"/>
              <a:t>Motywy i style również pomagają zachować spójność dokumentu. Po kliknięciu karty Projektowanie i wybraniu nowego motywu obrazy, wykresy i grafika </a:t>
            </a:r>
            <a:r>
              <a:rPr lang="pl-PL" dirty="0" err="1"/>
              <a:t>SmartArt</a:t>
            </a:r>
            <a:r>
              <a:rPr lang="pl-PL" dirty="0"/>
              <a:t> zostaną zmienione zgodnie z nowym motywem. Po zastosowaniu stylów nagłówki zostaną zmienione zgodnie z nowym motywem.</a:t>
            </a:r>
          </a:p>
        </p:txBody>
      </p:sp>
      <p:sp>
        <p:nvSpPr>
          <p:cNvPr id="5" name="Symbol zastępczy tekstu 4">
            <a:extLst>
              <a:ext uri="{FF2B5EF4-FFF2-40B4-BE49-F238E27FC236}">
                <a16:creationId xmlns:a16="http://schemas.microsoft.com/office/drawing/2014/main" id="{FC577079-7DDE-476D-96F8-5631F157776F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pl-PL" dirty="0"/>
              <a:t>Nagłówek</a:t>
            </a:r>
          </a:p>
        </p:txBody>
      </p:sp>
      <p:sp>
        <p:nvSpPr>
          <p:cNvPr id="6" name="Symbol zastępczy obrazu 5">
            <a:extLst>
              <a:ext uri="{FF2B5EF4-FFF2-40B4-BE49-F238E27FC236}">
                <a16:creationId xmlns:a16="http://schemas.microsoft.com/office/drawing/2014/main" id="{F21164A6-D805-4FF8-B5A6-46BD7D4E151F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/>
        <p:txBody>
          <a:bodyPr/>
          <a:lstStyle/>
          <a:p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7975619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001E0E4E-ABDE-4B99-9BB9-C088966D3DFA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pl-PL" dirty="0"/>
              <a:t>Slajd z tekstem (2 kolumny)</a:t>
            </a:r>
          </a:p>
        </p:txBody>
      </p:sp>
      <p:sp>
        <p:nvSpPr>
          <p:cNvPr id="4" name="Symbol zastępczy tekstu 3">
            <a:extLst>
              <a:ext uri="{FF2B5EF4-FFF2-40B4-BE49-F238E27FC236}">
                <a16:creationId xmlns:a16="http://schemas.microsoft.com/office/drawing/2014/main" id="{228C1DF3-7A13-4736-AF50-321445B9AD4B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pl-PL" dirty="0"/>
              <a:t>Wideo może być bardzo pomocne w przedstawieniu swojego punktu widzenia. Po kliknięciu łącza wideo online można wstawić kod osadzania dla wideo, które chcesz dodać. Możesz również wpisać słowo kluczowe, aby wyszukać w trybie online wideo, które najbardziej pasuje do danego dokumentu.</a:t>
            </a:r>
          </a:p>
        </p:txBody>
      </p:sp>
      <p:sp>
        <p:nvSpPr>
          <p:cNvPr id="5" name="Symbol zastępczy tekstu 4">
            <a:extLst>
              <a:ext uri="{FF2B5EF4-FFF2-40B4-BE49-F238E27FC236}">
                <a16:creationId xmlns:a16="http://schemas.microsoft.com/office/drawing/2014/main" id="{279318B7-2DB2-4C19-AE79-E840741FF0F3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pl-PL" dirty="0"/>
              <a:t>Nagłówek</a:t>
            </a:r>
          </a:p>
        </p:txBody>
      </p:sp>
      <p:sp>
        <p:nvSpPr>
          <p:cNvPr id="6" name="Symbol zastępczy tekstu 5">
            <a:extLst>
              <a:ext uri="{FF2B5EF4-FFF2-40B4-BE49-F238E27FC236}">
                <a16:creationId xmlns:a16="http://schemas.microsoft.com/office/drawing/2014/main" id="{8E7399FE-A084-49A1-A4A1-2B3933F6AA5B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pl-PL" dirty="0"/>
              <a:t>Aby dokument wyglądał na utworzony w sposób profesjonalny, program Word udostępnia dopełniające się wzajemnie projekty nagłówków, stopek, stron tytułowych i pól tekstowych. Na przykład można dodać pasujące do siebie stronę tytułową, nagłówek i pasek boczny. Kliknij kartę Wstawianie, a następnie wybierz żądane elementy z różnych galerii.</a:t>
            </a:r>
          </a:p>
        </p:txBody>
      </p:sp>
      <p:sp>
        <p:nvSpPr>
          <p:cNvPr id="7" name="Symbol zastępczy obrazu 6">
            <a:extLst>
              <a:ext uri="{FF2B5EF4-FFF2-40B4-BE49-F238E27FC236}">
                <a16:creationId xmlns:a16="http://schemas.microsoft.com/office/drawing/2014/main" id="{E5B0761C-71FF-49A5-9FA5-C8939391BEAB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/>
        <p:txBody>
          <a:bodyPr/>
          <a:lstStyle/>
          <a:p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2583128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F756866E-3F37-43F8-BD28-0D62ED00D8C6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pl-PL" dirty="0"/>
              <a:t>Slajd z tekstem i obrazem</a:t>
            </a:r>
          </a:p>
        </p:txBody>
      </p:sp>
      <p:sp>
        <p:nvSpPr>
          <p:cNvPr id="4" name="Symbol zastępczy tekstu 3">
            <a:extLst>
              <a:ext uri="{FF2B5EF4-FFF2-40B4-BE49-F238E27FC236}">
                <a16:creationId xmlns:a16="http://schemas.microsoft.com/office/drawing/2014/main" id="{1332318A-4F1B-40D6-8340-62C2242492BD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pl-PL" dirty="0"/>
              <a:t>Aby dokument wyglądał na utworzony w sposób profesjonalny, program Word udostępnia dopełniające się wzajemnie projekty nagłówków, stopek, stron tytułowych i pól tekstowych. Na przykład można dodać pasujące do siebie stronę tytułową, nagłówek i pasek boczny. Kliknij kartę Wstawianie, a następnie wybierz żądane elementy z różnych galerii.</a:t>
            </a:r>
          </a:p>
          <a:p>
            <a:endParaRPr lang="pl-PL" dirty="0"/>
          </a:p>
        </p:txBody>
      </p:sp>
      <p:sp>
        <p:nvSpPr>
          <p:cNvPr id="5" name="Symbol zastępczy tekstu 4">
            <a:extLst>
              <a:ext uri="{FF2B5EF4-FFF2-40B4-BE49-F238E27FC236}">
                <a16:creationId xmlns:a16="http://schemas.microsoft.com/office/drawing/2014/main" id="{2E27CA6F-2914-474E-A75A-63EE6503F96B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pl-PL" dirty="0"/>
              <a:t>Nagłówek	</a:t>
            </a:r>
          </a:p>
        </p:txBody>
      </p:sp>
      <p:pic>
        <p:nvPicPr>
          <p:cNvPr id="9" name="Symbol zastępczy obrazu 8">
            <a:extLst>
              <a:ext uri="{FF2B5EF4-FFF2-40B4-BE49-F238E27FC236}">
                <a16:creationId xmlns:a16="http://schemas.microsoft.com/office/drawing/2014/main" id="{C687BB78-AE56-4798-ABEE-14171710AD05}"/>
              </a:ext>
            </a:extLst>
          </p:cNvPr>
          <p:cNvPicPr>
            <a:picLocks noGrp="1" noChangeAspect="1"/>
          </p:cNvPicPr>
          <p:nvPr>
            <p:ph type="pic" sz="quarter" idx="17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42" b="1842"/>
          <a:stretch>
            <a:fillRect/>
          </a:stretch>
        </p:blipFill>
        <p:spPr/>
      </p:pic>
      <p:sp>
        <p:nvSpPr>
          <p:cNvPr id="7" name="Symbol zastępczy obrazu 6">
            <a:extLst>
              <a:ext uri="{FF2B5EF4-FFF2-40B4-BE49-F238E27FC236}">
                <a16:creationId xmlns:a16="http://schemas.microsoft.com/office/drawing/2014/main" id="{FD4D093C-2748-4B9F-9929-8AE187A3A009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/>
        <p:txBody>
          <a:bodyPr/>
          <a:lstStyle/>
          <a:p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9157724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E87A9570-8F73-4B5B-AFEB-6063CB634544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pl-PL" dirty="0"/>
              <a:t>Slajd z obrazem</a:t>
            </a:r>
          </a:p>
        </p:txBody>
      </p:sp>
      <p:sp>
        <p:nvSpPr>
          <p:cNvPr id="4" name="Symbol zastępczy tekstu 3">
            <a:extLst>
              <a:ext uri="{FF2B5EF4-FFF2-40B4-BE49-F238E27FC236}">
                <a16:creationId xmlns:a16="http://schemas.microsoft.com/office/drawing/2014/main" id="{34413082-1E01-4086-981A-B4114EBC522D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pl-PL" dirty="0"/>
              <a:t>Nagłówek</a:t>
            </a:r>
          </a:p>
        </p:txBody>
      </p:sp>
      <p:pic>
        <p:nvPicPr>
          <p:cNvPr id="8" name="Symbol zastępczy obrazu 7">
            <a:extLst>
              <a:ext uri="{FF2B5EF4-FFF2-40B4-BE49-F238E27FC236}">
                <a16:creationId xmlns:a16="http://schemas.microsoft.com/office/drawing/2014/main" id="{53BF13E0-F879-4259-8E99-A92499727112}"/>
              </a:ext>
            </a:extLst>
          </p:cNvPr>
          <p:cNvPicPr>
            <a:picLocks noGrp="1" noChangeAspect="1"/>
          </p:cNvPicPr>
          <p:nvPr>
            <p:ph type="pic" sz="quarter" idx="17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431" b="24431"/>
          <a:stretch>
            <a:fillRect/>
          </a:stretch>
        </p:blipFill>
        <p:spPr/>
      </p:pic>
      <p:sp>
        <p:nvSpPr>
          <p:cNvPr id="6" name="Symbol zastępczy obrazu 5">
            <a:extLst>
              <a:ext uri="{FF2B5EF4-FFF2-40B4-BE49-F238E27FC236}">
                <a16:creationId xmlns:a16="http://schemas.microsoft.com/office/drawing/2014/main" id="{57F0E4DE-DF21-40E6-9DEB-561E1026C9B8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/>
        <p:txBody>
          <a:bodyPr/>
          <a:lstStyle/>
          <a:p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4721628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Symbol zastępczy obrazu 7">
            <a:extLst>
              <a:ext uri="{FF2B5EF4-FFF2-40B4-BE49-F238E27FC236}">
                <a16:creationId xmlns:a16="http://schemas.microsoft.com/office/drawing/2014/main" id="{1838D891-A1B9-4B79-8D32-977F9F343080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962" b="16962"/>
          <a:stretch>
            <a:fillRect/>
          </a:stretch>
        </p:blipFill>
        <p:spPr/>
      </p:pic>
      <p:sp>
        <p:nvSpPr>
          <p:cNvPr id="4" name="Symbol zastępczy obrazu 3">
            <a:extLst>
              <a:ext uri="{FF2B5EF4-FFF2-40B4-BE49-F238E27FC236}">
                <a16:creationId xmlns:a16="http://schemas.microsoft.com/office/drawing/2014/main" id="{C5E97627-C650-45C8-921E-6366D1B24A26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/>
        <p:txBody>
          <a:bodyPr/>
          <a:lstStyle/>
          <a:p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2139748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Symbol zastępczy obrazu 7">
            <a:extLst>
              <a:ext uri="{FF2B5EF4-FFF2-40B4-BE49-F238E27FC236}">
                <a16:creationId xmlns:a16="http://schemas.microsoft.com/office/drawing/2014/main" id="{AAFC1B44-AA0E-47A5-870C-CC8B9B119F32}"/>
              </a:ext>
            </a:extLst>
          </p:cNvPr>
          <p:cNvPicPr>
            <a:picLocks noGrp="1" noChangeAspect="1"/>
          </p:cNvPicPr>
          <p:nvPr>
            <p:ph type="pic" sz="quarter" idx="17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666" b="7666"/>
          <a:stretch>
            <a:fillRect/>
          </a:stretch>
        </p:blipFill>
        <p:spPr/>
      </p:pic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E7E8347A-3BB7-4707-9851-2705F67C104A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pl-PL" dirty="0"/>
              <a:t>Tytuł</a:t>
            </a:r>
          </a:p>
        </p:txBody>
      </p:sp>
      <p:sp>
        <p:nvSpPr>
          <p:cNvPr id="4" name="Symbol zastępczy tekstu 3">
            <a:extLst>
              <a:ext uri="{FF2B5EF4-FFF2-40B4-BE49-F238E27FC236}">
                <a16:creationId xmlns:a16="http://schemas.microsoft.com/office/drawing/2014/main" id="{9664DD2B-1C23-43B5-8336-370F2C34D5CE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pl-PL" dirty="0"/>
              <a:t>Dodatkowy tekst</a:t>
            </a:r>
          </a:p>
        </p:txBody>
      </p:sp>
      <p:sp>
        <p:nvSpPr>
          <p:cNvPr id="6" name="Symbol zastępczy obrazu 5">
            <a:extLst>
              <a:ext uri="{FF2B5EF4-FFF2-40B4-BE49-F238E27FC236}">
                <a16:creationId xmlns:a16="http://schemas.microsoft.com/office/drawing/2014/main" id="{60141CC7-76B2-480A-AC42-1D82E9015502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/>
        <p:txBody>
          <a:bodyPr/>
          <a:lstStyle/>
          <a:p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5959458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A2E66596-3875-49AC-B9CF-9EE118780235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pl-PL" dirty="0"/>
              <a:t>Slajd z wykresem i opisem</a:t>
            </a:r>
          </a:p>
        </p:txBody>
      </p:sp>
      <p:sp>
        <p:nvSpPr>
          <p:cNvPr id="4" name="Symbol zastępczy tekstu 3">
            <a:extLst>
              <a:ext uri="{FF2B5EF4-FFF2-40B4-BE49-F238E27FC236}">
                <a16:creationId xmlns:a16="http://schemas.microsoft.com/office/drawing/2014/main" id="{B3331BA6-6BAE-41EA-9E76-8FEFDECFFC17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pl-PL" dirty="0"/>
              <a:t>Aby dokument wyglądał na utworzony w sposób profesjonalny, program Word udostępnia dopełniające się wzajemnie projekty nagłówków, stopek, stron tytułowych i pól tekstowych. Na przykład można dodać pasujące do siebie stronę tytułową, nagłówek i pasek boczny. Kliknij kartę Wstawianie, a następnie wybierz żądane elementy z różnych galerii.</a:t>
            </a:r>
          </a:p>
          <a:p>
            <a:endParaRPr lang="pl-PL" dirty="0"/>
          </a:p>
        </p:txBody>
      </p:sp>
      <p:sp>
        <p:nvSpPr>
          <p:cNvPr id="5" name="Symbol zastępczy tekstu 4">
            <a:extLst>
              <a:ext uri="{FF2B5EF4-FFF2-40B4-BE49-F238E27FC236}">
                <a16:creationId xmlns:a16="http://schemas.microsoft.com/office/drawing/2014/main" id="{9DAD8F8A-995B-4BE4-8797-4FA0B3174831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pl-PL" dirty="0"/>
              <a:t>nagłówek</a:t>
            </a:r>
          </a:p>
        </p:txBody>
      </p:sp>
      <p:graphicFrame>
        <p:nvGraphicFramePr>
          <p:cNvPr id="10" name="Symbol zastępczy wykresu 9">
            <a:extLst>
              <a:ext uri="{FF2B5EF4-FFF2-40B4-BE49-F238E27FC236}">
                <a16:creationId xmlns:a16="http://schemas.microsoft.com/office/drawing/2014/main" id="{5C13AFE7-A661-434E-9183-0EB0BC23134D}"/>
              </a:ext>
            </a:extLst>
          </p:cNvPr>
          <p:cNvGraphicFramePr>
            <a:graphicFrameLocks noGrp="1"/>
          </p:cNvGraphicFramePr>
          <p:nvPr>
            <p:ph type="chart" sz="quarter" idx="17"/>
            <p:extLst>
              <p:ext uri="{D42A27DB-BD31-4B8C-83A1-F6EECF244321}">
                <p14:modId xmlns:p14="http://schemas.microsoft.com/office/powerpoint/2010/main" val="3308016634"/>
              </p:ext>
            </p:extLst>
          </p:nvPr>
        </p:nvGraphicFramePr>
        <p:xfrm>
          <a:off x="5038725" y="955675"/>
          <a:ext cx="6119813" cy="46799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Symbol zastępczy obrazu 6">
            <a:extLst>
              <a:ext uri="{FF2B5EF4-FFF2-40B4-BE49-F238E27FC236}">
                <a16:creationId xmlns:a16="http://schemas.microsoft.com/office/drawing/2014/main" id="{932577B3-227B-45A3-849E-B712B39589C1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/>
        <p:txBody>
          <a:bodyPr/>
          <a:lstStyle/>
          <a:p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294127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theme/theme1.xml><?xml version="1.0" encoding="utf-8"?>
<a:theme xmlns:a="http://schemas.openxmlformats.org/drawingml/2006/main" name="Office Theme">
  <a:themeElements>
    <a:clrScheme name="Custom 1">
      <a:dk1>
        <a:srgbClr val="000000"/>
      </a:dk1>
      <a:lt1>
        <a:sysClr val="window" lastClr="FFFFFF"/>
      </a:lt1>
      <a:dk2>
        <a:srgbClr val="000000"/>
      </a:dk2>
      <a:lt2>
        <a:srgbClr val="E4E6E8"/>
      </a:lt2>
      <a:accent1>
        <a:srgbClr val="000000"/>
      </a:accent1>
      <a:accent2>
        <a:srgbClr val="7F7F7F"/>
      </a:accent2>
      <a:accent3>
        <a:srgbClr val="A7A7A7"/>
      </a:accent3>
      <a:accent4>
        <a:srgbClr val="000000"/>
      </a:accent4>
      <a:accent5>
        <a:srgbClr val="7F7F7F"/>
      </a:accent5>
      <a:accent6>
        <a:srgbClr val="DCDDDE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35EE64F262CA6841A3E9A88F2D8A88BB" ma:contentTypeVersion="12" ma:contentTypeDescription="Utwórz nowy dokument." ma:contentTypeScope="" ma:versionID="57c614c00e9bce56824dc5f94fa840c0">
  <xsd:schema xmlns:xsd="http://www.w3.org/2001/XMLSchema" xmlns:xs="http://www.w3.org/2001/XMLSchema" xmlns:p="http://schemas.microsoft.com/office/2006/metadata/properties" xmlns:ns2="b382d2a2-91b6-4d91-bb67-6fb14fc794f3" xmlns:ns3="b007349d-f514-434f-be41-9328e92d7565" targetNamespace="http://schemas.microsoft.com/office/2006/metadata/properties" ma:root="true" ma:fieldsID="c10dbaec3fac06b79b0a95bc7156a2c1" ns2:_="" ns3:_="">
    <xsd:import namespace="b382d2a2-91b6-4d91-bb67-6fb14fc794f3"/>
    <xsd:import namespace="b007349d-f514-434f-be41-9328e92d7565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ObjectDetectorVersions" minOccurs="0"/>
                <xsd:element ref="ns2:lcf76f155ced4ddcb4097134ff3c332f" minOccurs="0"/>
                <xsd:element ref="ns3:TaxCatchAll" minOccurs="0"/>
                <xsd:element ref="ns2:MediaServiceDateTaken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382d2a2-91b6-4d91-bb67-6fb14fc794f3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Tagi obrazów" ma:readOnly="false" ma:fieldId="{5cf76f15-5ced-4ddc-b409-7134ff3c332f}" ma:taxonomyMulti="true" ma:sspId="213e1c73-0dc7-4b24-8b91-67206d738eb9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DateTaken" ma:index="15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19" nillable="true" ma:displayName="Location" ma:indexed="true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007349d-f514-434f-be41-9328e92d7565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d272c60-8caf-423f-8d30-5ccf3243f4fc}" ma:internalName="TaxCatchAll" ma:showField="CatchAllData" ma:web="b007349d-f514-434f-be41-9328e92d7565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 zawartości"/>
        <xsd:element ref="dc:title" minOccurs="0" maxOccurs="1" ma:index="4" ma:displayName="Tytuł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007349d-f514-434f-be41-9328e92d7565" xsi:nil="true"/>
    <lcf76f155ced4ddcb4097134ff3c332f xmlns="b382d2a2-91b6-4d91-bb67-6fb14fc794f3">
      <Terms xmlns="http://schemas.microsoft.com/office/infopath/2007/PartnerControls"/>
    </lcf76f155ced4ddcb4097134ff3c332f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9D1706EF-61A7-4827-8460-BD17BBD6F146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b382d2a2-91b6-4d91-bb67-6fb14fc794f3"/>
    <ds:schemaRef ds:uri="b007349d-f514-434f-be41-9328e92d7565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84F6B58F-798F-420F-BFA0-1B4625FDF681}">
  <ds:schemaRefs>
    <ds:schemaRef ds:uri="http://schemas.microsoft.com/office/2006/metadata/properties"/>
    <ds:schemaRef ds:uri="http://schemas.microsoft.com/office/infopath/2007/PartnerControls"/>
    <ds:schemaRef ds:uri="b007349d-f514-434f-be41-9328e92d7565"/>
    <ds:schemaRef ds:uri="b382d2a2-91b6-4d91-bb67-6fb14fc794f3"/>
  </ds:schemaRefs>
</ds:datastoreItem>
</file>

<file path=customXml/itemProps3.xml><?xml version="1.0" encoding="utf-8"?>
<ds:datastoreItem xmlns:ds="http://schemas.openxmlformats.org/officeDocument/2006/customXml" ds:itemID="{85F3F028-B0A1-4387-AC0E-DDDF05F6DB0F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482</TotalTime>
  <Words>1028</Words>
  <Application>Microsoft Office PowerPoint</Application>
  <PresentationFormat>Panoramiczny</PresentationFormat>
  <Paragraphs>77</Paragraphs>
  <Slides>19</Slides>
  <Notes>0</Notes>
  <HiddenSlides>0</HiddenSlides>
  <MMClips>0</MMClips>
  <ScaleCrop>false</ScaleCrop>
  <HeadingPairs>
    <vt:vector size="8" baseType="variant">
      <vt:variant>
        <vt:lpstr>Używane czcionki</vt:lpstr>
      </vt:variant>
      <vt:variant>
        <vt:i4>9</vt:i4>
      </vt:variant>
      <vt:variant>
        <vt:lpstr>Motyw</vt:lpstr>
      </vt:variant>
      <vt:variant>
        <vt:i4>1</vt:i4>
      </vt:variant>
      <vt:variant>
        <vt:lpstr>Osadzone serwery OLE</vt:lpstr>
      </vt:variant>
      <vt:variant>
        <vt:i4>1</vt:i4>
      </vt:variant>
      <vt:variant>
        <vt:lpstr>Tytuły slajdów</vt:lpstr>
      </vt:variant>
      <vt:variant>
        <vt:i4>19</vt:i4>
      </vt:variant>
    </vt:vector>
  </HeadingPairs>
  <TitlesOfParts>
    <vt:vector size="30" baseType="lpstr">
      <vt:lpstr>Arial</vt:lpstr>
      <vt:lpstr>Barlow SCK Light</vt:lpstr>
      <vt:lpstr>Barlow SCK SemiBold</vt:lpstr>
      <vt:lpstr>Calibri</vt:lpstr>
      <vt:lpstr>Calibri Light</vt:lpstr>
      <vt:lpstr>Montserrat Light</vt:lpstr>
      <vt:lpstr>Montserrat SemiBold</vt:lpstr>
      <vt:lpstr>Poppins</vt:lpstr>
      <vt:lpstr>Poppins SemiBold</vt:lpstr>
      <vt:lpstr>Office Theme</vt:lpstr>
      <vt:lpstr>CorelDRAW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Prezentacja programu PowerPoint</dc:title>
  <dc:creator>Jacek Staszkiewicz</dc:creator>
  <cp:lastModifiedBy>Jacek Staszkiewicz</cp:lastModifiedBy>
  <cp:revision>102</cp:revision>
  <dcterms:created xsi:type="dcterms:W3CDTF">2023-09-01T10:43:45Z</dcterms:created>
  <dcterms:modified xsi:type="dcterms:W3CDTF">2025-07-21T09:05:12Z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0x01010035EE64F262CA6841A3E9A88F2D8A88BB</vt:lpwstr>
  </property>
</Properties>
</file>