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98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 autoAdjust="0"/>
  </p:normalViewPr>
  <p:slideViewPr>
    <p:cSldViewPr snapToGrid="0">
      <p:cViewPr varScale="1">
        <p:scale>
          <a:sx n="99" d="100"/>
          <a:sy n="99" d="100"/>
        </p:scale>
        <p:origin x="108" y="7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3C79E-12C2-477B-A315-63C12E06C9DC}" type="datetimeFigureOut">
              <a:rPr lang="pl-PL" smtClean="0"/>
              <a:t>21.07.2025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F7647-10A6-4973-B929-DB9FB2D5E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85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Obraz 19">
            <a:extLst>
              <a:ext uri="{FF2B5EF4-FFF2-40B4-BE49-F238E27FC236}">
                <a16:creationId xmlns:a16="http://schemas.microsoft.com/office/drawing/2014/main" id="{FD53C698-D3F6-494E-B5F4-6C6EA64BD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3794"/>
            <a:ext cx="12192000" cy="6083777"/>
          </a:xfrm>
          <a:prstGeom prst="rect">
            <a:avLst/>
          </a:prstGeo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E4034245-4C7D-4720-9D93-C6F0824D4B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99159" y="2437200"/>
            <a:ext cx="8793682" cy="10800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Tx/>
              <a:buNone/>
              <a:defRPr sz="3500" b="1" i="0" cap="all" baseline="0">
                <a:solidFill>
                  <a:schemeClr val="bg1"/>
                </a:solidFill>
                <a:latin typeface="+mn-lt"/>
              </a:defRPr>
            </a:lvl1pPr>
            <a:lvl2pPr>
              <a:defRPr baseline="0">
                <a:solidFill>
                  <a:schemeClr val="bg1"/>
                </a:solidFill>
                <a:latin typeface="Barlow SCK SemiBold" panose="00000706000000000000" pitchFamily="50" charset="-18"/>
              </a:defRPr>
            </a:lvl2pPr>
            <a:lvl3pPr>
              <a:defRPr baseline="0">
                <a:solidFill>
                  <a:schemeClr val="bg1"/>
                </a:solidFill>
                <a:latin typeface="Barlow SCK SemiBold" panose="00000706000000000000" pitchFamily="50" charset="-18"/>
              </a:defRPr>
            </a:lvl3pPr>
            <a:lvl4pPr>
              <a:defRPr baseline="0">
                <a:solidFill>
                  <a:schemeClr val="bg1"/>
                </a:solidFill>
                <a:latin typeface="Barlow SCK SemiBold" panose="00000706000000000000" pitchFamily="50" charset="-18"/>
              </a:defRPr>
            </a:lvl4pPr>
            <a:lvl5pPr>
              <a:defRPr baseline="0">
                <a:solidFill>
                  <a:schemeClr val="bg1"/>
                </a:solidFill>
                <a:latin typeface="Barlow SCK SemiBold" panose="00000706000000000000" pitchFamily="50" charset="-18"/>
              </a:defRPr>
            </a:lvl5pPr>
          </a:lstStyle>
          <a:p>
            <a:pPr lvl="0"/>
            <a:r>
              <a:rPr lang="pl-PL" dirty="0"/>
              <a:t>Tytuł prezentacji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AF7F194B-7FDF-4525-A976-372F8FB76C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99159" y="3927600"/>
            <a:ext cx="8793682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pl-PL" dirty="0"/>
              <a:t>Autorzy prezentacji</a:t>
            </a:r>
          </a:p>
        </p:txBody>
      </p:sp>
      <p:sp>
        <p:nvSpPr>
          <p:cNvPr id="13" name="Symbol zastępczy obrazu 12">
            <a:extLst>
              <a:ext uri="{FF2B5EF4-FFF2-40B4-BE49-F238E27FC236}">
                <a16:creationId xmlns:a16="http://schemas.microsoft.com/office/drawing/2014/main" id="{5E5F90DE-F0C1-49AD-9955-D44290EE1B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99159" y="4618568"/>
            <a:ext cx="900000" cy="90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instytucji</a:t>
            </a:r>
          </a:p>
        </p:txBody>
      </p:sp>
      <p:sp>
        <p:nvSpPr>
          <p:cNvPr id="21" name="Symbol zastępczy tekstu 2">
            <a:extLst>
              <a:ext uri="{FF2B5EF4-FFF2-40B4-BE49-F238E27FC236}">
                <a16:creationId xmlns:a16="http://schemas.microsoft.com/office/drawing/2014/main" id="{8CA1C740-296F-40A5-AAB7-317DDFB4A2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97096" y="4840509"/>
            <a:ext cx="7795745" cy="471487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Logo Instytucji (z lewej), Afiliacja</a:t>
            </a:r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04E1D274-BE83-4E19-A0D2-9FA3505D96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6029983"/>
            <a:ext cx="12192000" cy="82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8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-Slajd z tekstem i wykre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42F0208F-EE25-4C32-B945-1C4CF691835F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4" name="Straight Connector 20">
            <a:extLst>
              <a:ext uri="{FF2B5EF4-FFF2-40B4-BE49-F238E27FC236}">
                <a16:creationId xmlns:a16="http://schemas.microsoft.com/office/drawing/2014/main" id="{AEF4F015-BD98-4F15-BFA5-23AEF4388A5D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0BDAE8A9-0CB6-41EA-8599-3968BDDFB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9" y="955919"/>
            <a:ext cx="3636000" cy="12432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wykresu</a:t>
            </a:r>
          </a:p>
        </p:txBody>
      </p:sp>
      <p:sp>
        <p:nvSpPr>
          <p:cNvPr id="6" name="Symbol zastępczy tekstu 9">
            <a:extLst>
              <a:ext uri="{FF2B5EF4-FFF2-40B4-BE49-F238E27FC236}">
                <a16:creationId xmlns:a16="http://schemas.microsoft.com/office/drawing/2014/main" id="{89137D16-CC1C-4EE8-B34A-825CBF1334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55779" y="2424693"/>
            <a:ext cx="3636000" cy="32112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Opis wykresu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5FA96A2D-E9B4-424C-926F-766906F1F7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8" y="567159"/>
            <a:ext cx="10003339" cy="2661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tekstem i wykresem</a:t>
            </a:r>
          </a:p>
        </p:txBody>
      </p:sp>
      <p:sp>
        <p:nvSpPr>
          <p:cNvPr id="8" name="Symbol zastępczy wykresu 9">
            <a:extLst>
              <a:ext uri="{FF2B5EF4-FFF2-40B4-BE49-F238E27FC236}">
                <a16:creationId xmlns:a16="http://schemas.microsoft.com/office/drawing/2014/main" id="{AE622BAC-AF95-4745-A968-3AF76DD852CC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5039118" y="955919"/>
            <a:ext cx="6120000" cy="46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/>
            </a:lvl1pPr>
          </a:lstStyle>
          <a:p>
            <a:r>
              <a:rPr lang="pl-PL" dirty="0"/>
              <a:t>Wykres</a:t>
            </a:r>
          </a:p>
        </p:txBody>
      </p:sp>
      <p:sp>
        <p:nvSpPr>
          <p:cNvPr id="10" name="Symbol zastępczy obrazu 6">
            <a:extLst>
              <a:ext uri="{FF2B5EF4-FFF2-40B4-BE49-F238E27FC236}">
                <a16:creationId xmlns:a16="http://schemas.microsoft.com/office/drawing/2014/main" id="{E0114E41-674A-4A08-8EC6-C8343571785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185153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-Slajd z wykre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E16638A3-4A3C-49CD-8B0E-DF0F58B481ED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4" name="Straight Connector 20">
            <a:extLst>
              <a:ext uri="{FF2B5EF4-FFF2-40B4-BE49-F238E27FC236}">
                <a16:creationId xmlns:a16="http://schemas.microsoft.com/office/drawing/2014/main" id="{2C86EA54-8D85-447C-BB8D-07B99B6F4E8B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7D1C295E-27E7-4261-BA96-EE091E1C4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8" y="955919"/>
            <a:ext cx="10003337" cy="8497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wykresu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A4A19FBF-10EF-4726-B0B0-2CB8E3E24B5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8" y="567159"/>
            <a:ext cx="10003339" cy="2661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wykresem</a:t>
            </a:r>
          </a:p>
        </p:txBody>
      </p:sp>
      <p:sp>
        <p:nvSpPr>
          <p:cNvPr id="10" name="Symbol zastępczy wykresu 9">
            <a:extLst>
              <a:ext uri="{FF2B5EF4-FFF2-40B4-BE49-F238E27FC236}">
                <a16:creationId xmlns:a16="http://schemas.microsoft.com/office/drawing/2014/main" id="{D4EC85EF-EBD7-4F7E-9053-186F54831A97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1155777" y="1928259"/>
            <a:ext cx="10003339" cy="39738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/>
            </a:lvl1pPr>
          </a:lstStyle>
          <a:p>
            <a:r>
              <a:rPr lang="pl-PL" dirty="0"/>
              <a:t>Wykres</a:t>
            </a:r>
          </a:p>
        </p:txBody>
      </p:sp>
      <p:sp>
        <p:nvSpPr>
          <p:cNvPr id="9" name="Symbol zastępczy obrazu 6">
            <a:extLst>
              <a:ext uri="{FF2B5EF4-FFF2-40B4-BE49-F238E27FC236}">
                <a16:creationId xmlns:a16="http://schemas.microsoft.com/office/drawing/2014/main" id="{59167373-FEC3-41C0-AE0B-9293A7BF885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428160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-Punktator - trz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B3169F4-B5EA-410D-B003-239D505EC1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79" y="2039983"/>
            <a:ext cx="685039" cy="688722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AF2EC900-C47A-4E5C-B24A-48617E2D82CD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5" name="Straight Connector 20">
            <a:extLst>
              <a:ext uri="{FF2B5EF4-FFF2-40B4-BE49-F238E27FC236}">
                <a16:creationId xmlns:a16="http://schemas.microsoft.com/office/drawing/2014/main" id="{02C520D2-9B54-47BC-AF4B-B4DB8BEA3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3D565ED8-CEE1-42F7-BD8B-2F6ADE2D75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9" y="955918"/>
            <a:ext cx="9932768" cy="497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7" name="Symbol zastępczy tekstu 9">
            <a:extLst>
              <a:ext uri="{FF2B5EF4-FFF2-40B4-BE49-F238E27FC236}">
                <a16:creationId xmlns:a16="http://schemas.microsoft.com/office/drawing/2014/main" id="{44D534EC-F2CB-4595-9017-12586FE0D7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25570" y="1814318"/>
            <a:ext cx="9062977" cy="11400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Punkt pierwszy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D1418F26-A4B1-4BB2-8A0D-B35F7AFA5B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9" y="567159"/>
            <a:ext cx="9932768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punktami</a:t>
            </a: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93EBDD80-DD5D-4412-8444-EBDA5E3610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79" y="3428973"/>
            <a:ext cx="685039" cy="688722"/>
          </a:xfrm>
          <a:prstGeom prst="rect">
            <a:avLst/>
          </a:prstGeom>
        </p:spPr>
      </p:pic>
      <p:sp>
        <p:nvSpPr>
          <p:cNvPr id="16" name="Symbol zastępczy tekstu 9">
            <a:extLst>
              <a:ext uri="{FF2B5EF4-FFF2-40B4-BE49-F238E27FC236}">
                <a16:creationId xmlns:a16="http://schemas.microsoft.com/office/drawing/2014/main" id="{D818281D-7598-4E24-A724-73CC3484BEE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25570" y="3203308"/>
            <a:ext cx="9062977" cy="11400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Punkt drugi</a:t>
            </a: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id="{6936ABD5-1B98-4ACA-AA9F-78F333785C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79" y="4829509"/>
            <a:ext cx="685039" cy="688722"/>
          </a:xfrm>
          <a:prstGeom prst="rect">
            <a:avLst/>
          </a:prstGeom>
        </p:spPr>
      </p:pic>
      <p:sp>
        <p:nvSpPr>
          <p:cNvPr id="18" name="Symbol zastępczy tekstu 9">
            <a:extLst>
              <a:ext uri="{FF2B5EF4-FFF2-40B4-BE49-F238E27FC236}">
                <a16:creationId xmlns:a16="http://schemas.microsoft.com/office/drawing/2014/main" id="{6B9E2E5B-ABDF-45B0-8899-150FB6B7B3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25570" y="4603844"/>
            <a:ext cx="9062977" cy="11400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Punkt trzeci</a:t>
            </a:r>
          </a:p>
        </p:txBody>
      </p:sp>
      <p:sp>
        <p:nvSpPr>
          <p:cNvPr id="13" name="Symbol zastępczy obrazu 6">
            <a:extLst>
              <a:ext uri="{FF2B5EF4-FFF2-40B4-BE49-F238E27FC236}">
                <a16:creationId xmlns:a16="http://schemas.microsoft.com/office/drawing/2014/main" id="{9DF8D6B0-0917-4B1A-AA29-0F638812E40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270742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-Punktator - d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767E743-2538-45CF-9445-3518B8CF7E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79" y="2039983"/>
            <a:ext cx="685039" cy="688722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6CA36072-2621-4F22-8E3B-57C6D3E5C563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5" name="Straight Connector 20">
            <a:extLst>
              <a:ext uri="{FF2B5EF4-FFF2-40B4-BE49-F238E27FC236}">
                <a16:creationId xmlns:a16="http://schemas.microsoft.com/office/drawing/2014/main" id="{FB01169C-DD71-441B-B329-F85048A79B80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9235AC3A-2A68-410E-87F1-B9A48C9A85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9" y="955918"/>
            <a:ext cx="9932768" cy="497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7" name="Symbol zastępczy tekstu 9">
            <a:extLst>
              <a:ext uri="{FF2B5EF4-FFF2-40B4-BE49-F238E27FC236}">
                <a16:creationId xmlns:a16="http://schemas.microsoft.com/office/drawing/2014/main" id="{FC748EDE-B422-4793-B103-5359D54F233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25570" y="1814318"/>
            <a:ext cx="9062977" cy="11400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Punkt pierwszy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0C47F735-791F-4A1A-A6A8-52B80E3B028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9" y="567159"/>
            <a:ext cx="9932768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punktami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A79639D3-8912-4A40-A398-A0792FCEF6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79" y="3428973"/>
            <a:ext cx="685039" cy="688722"/>
          </a:xfrm>
          <a:prstGeom prst="rect">
            <a:avLst/>
          </a:prstGeom>
        </p:spPr>
      </p:pic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82870470-E9A2-4D61-AC11-2EDE2F0B88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25570" y="3203308"/>
            <a:ext cx="9062977" cy="11400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Punkt drugi</a:t>
            </a:r>
          </a:p>
        </p:txBody>
      </p:sp>
      <p:sp>
        <p:nvSpPr>
          <p:cNvPr id="12" name="Symbol zastępczy obrazu 6">
            <a:extLst>
              <a:ext uri="{FF2B5EF4-FFF2-40B4-BE49-F238E27FC236}">
                <a16:creationId xmlns:a16="http://schemas.microsoft.com/office/drawing/2014/main" id="{0226C7EC-B803-4EB9-81EF-4166EC74D70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124293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-Punktator - je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7A5EC739-35FE-4740-98E2-CC6C2DC54E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79" y="2039983"/>
            <a:ext cx="685039" cy="688722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72291B9C-A592-4F72-BC5A-3D5F819B45B7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6" name="Straight Connector 20">
            <a:extLst>
              <a:ext uri="{FF2B5EF4-FFF2-40B4-BE49-F238E27FC236}">
                <a16:creationId xmlns:a16="http://schemas.microsoft.com/office/drawing/2014/main" id="{CBE5FC4B-0D7A-4E5C-888C-93E6CB647202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83FF336E-2E7A-497F-B65D-76EF3544B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9" y="955918"/>
            <a:ext cx="9932768" cy="497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8" name="Symbol zastępczy tekstu 9">
            <a:extLst>
              <a:ext uri="{FF2B5EF4-FFF2-40B4-BE49-F238E27FC236}">
                <a16:creationId xmlns:a16="http://schemas.microsoft.com/office/drawing/2014/main" id="{CE515AB3-98F8-45FB-92C2-3DAAA70921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25570" y="1814318"/>
            <a:ext cx="9062977" cy="11400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Punkt pierwszy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AAD55222-B649-457C-BE54-7F2745C8B78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9" y="567159"/>
            <a:ext cx="9932768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punktami</a:t>
            </a:r>
          </a:p>
        </p:txBody>
      </p:sp>
      <p:sp>
        <p:nvSpPr>
          <p:cNvPr id="11" name="Symbol zastępczy obrazu 6">
            <a:extLst>
              <a:ext uri="{FF2B5EF4-FFF2-40B4-BE49-F238E27FC236}">
                <a16:creationId xmlns:a16="http://schemas.microsoft.com/office/drawing/2014/main" id="{9C62A340-DC90-4978-ADDE-09CF305F3AD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152226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-Przerywn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8">
            <a:extLst>
              <a:ext uri="{FF2B5EF4-FFF2-40B4-BE49-F238E27FC236}">
                <a16:creationId xmlns:a16="http://schemas.microsoft.com/office/drawing/2014/main" id="{1497266B-5538-4EBE-9371-B850550CF7D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9777" y="884542"/>
            <a:ext cx="4836394" cy="51680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/>
            </a:lvl1pPr>
          </a:lstStyle>
          <a:p>
            <a:endParaRPr lang="pl-PL" dirty="0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576D7989-35B7-4702-8D92-881208AE7894}"/>
              </a:ext>
            </a:extLst>
          </p:cNvPr>
          <p:cNvSpPr/>
          <p:nvPr userDrawn="1"/>
        </p:nvSpPr>
        <p:spPr>
          <a:xfrm>
            <a:off x="983848" y="884541"/>
            <a:ext cx="5335929" cy="3793072"/>
          </a:xfrm>
          <a:prstGeom prst="rect">
            <a:avLst/>
          </a:prstGeom>
          <a:solidFill>
            <a:srgbClr val="0B2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67881CF2-D061-41E1-A299-9983B43F9ABF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6" name="Straight Connector 20">
            <a:extLst>
              <a:ext uri="{FF2B5EF4-FFF2-40B4-BE49-F238E27FC236}">
                <a16:creationId xmlns:a16="http://schemas.microsoft.com/office/drawing/2014/main" id="{16376A16-7684-4092-A65D-E32AF34B9A9B}"/>
              </a:ext>
            </a:extLst>
          </p:cNvPr>
          <p:cNvCxnSpPr>
            <a:cxnSpLocks/>
          </p:cNvCxnSpPr>
          <p:nvPr userDrawn="1"/>
        </p:nvCxnSpPr>
        <p:spPr>
          <a:xfrm flipH="1">
            <a:off x="983848" y="2112539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A13F7B3D-7C67-49E6-A90B-323CB466D7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20823" y="1885401"/>
            <a:ext cx="3879222" cy="850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Tytuł</a:t>
            </a:r>
          </a:p>
        </p:txBody>
      </p:sp>
      <p:sp>
        <p:nvSpPr>
          <p:cNvPr id="8" name="Symbol zastępczy tekstu 9">
            <a:extLst>
              <a:ext uri="{FF2B5EF4-FFF2-40B4-BE49-F238E27FC236}">
                <a16:creationId xmlns:a16="http://schemas.microsoft.com/office/drawing/2014/main" id="{F3767C38-3C8F-4644-B781-387B2E7C7F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7675" y="2997842"/>
            <a:ext cx="3898325" cy="14175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Rozwinięcie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F2FC9EC0-AE56-473D-9455-A84CE69C30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20823" y="1443220"/>
            <a:ext cx="3879222" cy="2440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nagłówek</a:t>
            </a:r>
          </a:p>
        </p:txBody>
      </p:sp>
      <p:sp>
        <p:nvSpPr>
          <p:cNvPr id="11" name="Symbol zastępczy obrazu 6">
            <a:extLst>
              <a:ext uri="{FF2B5EF4-FFF2-40B4-BE49-F238E27FC236}">
                <a16:creationId xmlns:a16="http://schemas.microsoft.com/office/drawing/2014/main" id="{7F4D37F7-6C86-4143-80C6-8906576DF6A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195373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-Linia czasu - począ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050054" y="2455482"/>
            <a:ext cx="2091891" cy="2091891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6" name="Straight Connector 31">
            <a:extLst>
              <a:ext uri="{FF2B5EF4-FFF2-40B4-BE49-F238E27FC236}">
                <a16:creationId xmlns:a16="http://schemas.microsoft.com/office/drawing/2014/main" id="{0289741C-9C44-429E-8CFE-9C4BBBAB1F62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4547374"/>
            <a:ext cx="0" cy="1517760"/>
          </a:xfrm>
          <a:prstGeom prst="line">
            <a:avLst/>
          </a:prstGeom>
          <a:ln w="44450">
            <a:solidFill>
              <a:srgbClr val="154C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>
            <a:extLst>
              <a:ext uri="{FF2B5EF4-FFF2-40B4-BE49-F238E27FC236}">
                <a16:creationId xmlns:a16="http://schemas.microsoft.com/office/drawing/2014/main" id="{D7754674-F871-42EA-AB07-FAEB9C5D0EA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62723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E4C4F0D9-7724-46EB-A0C2-B41C121858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55780" y="997107"/>
            <a:ext cx="3474094" cy="14583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</a:t>
            </a:r>
          </a:p>
        </p:txBody>
      </p:sp>
      <p:cxnSp>
        <p:nvCxnSpPr>
          <p:cNvPr id="10" name="Straight Connector 20">
            <a:extLst>
              <a:ext uri="{FF2B5EF4-FFF2-40B4-BE49-F238E27FC236}">
                <a16:creationId xmlns:a16="http://schemas.microsoft.com/office/drawing/2014/main" id="{404D43B0-04B8-4942-9BF6-84FCFDA3BECE}"/>
              </a:ext>
            </a:extLst>
          </p:cNvPr>
          <p:cNvCxnSpPr>
            <a:cxnSpLocks/>
          </p:cNvCxnSpPr>
          <p:nvPr userDrawn="1"/>
        </p:nvCxnSpPr>
        <p:spPr>
          <a:xfrm flipH="1">
            <a:off x="7419372" y="3520465"/>
            <a:ext cx="590676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F5421067-CA37-4C45-BBD2-5C476AFE57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23361" y="3354209"/>
            <a:ext cx="2332750" cy="338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cap="all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pl-PL" dirty="0"/>
              <a:t>Czerwiec 2023</a:t>
            </a:r>
          </a:p>
        </p:txBody>
      </p:sp>
      <p:sp>
        <p:nvSpPr>
          <p:cNvPr id="13" name="Symbol zastępczy tekstu 7">
            <a:extLst>
              <a:ext uri="{FF2B5EF4-FFF2-40B4-BE49-F238E27FC236}">
                <a16:creationId xmlns:a16="http://schemas.microsoft.com/office/drawing/2014/main" id="{8F1B904B-B7DE-4657-AC7D-7F656C04CE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17122" y="3842274"/>
            <a:ext cx="3716376" cy="2091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Nazwa procesu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3D9A6DC7-32D7-4E86-980A-F7B9B8012B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04386" y="4557470"/>
            <a:ext cx="3541848" cy="130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Opis procesu</a:t>
            </a:r>
          </a:p>
        </p:txBody>
      </p:sp>
      <p:sp>
        <p:nvSpPr>
          <p:cNvPr id="15" name="Symbol zastępczy tekstu 7">
            <a:extLst>
              <a:ext uri="{FF2B5EF4-FFF2-40B4-BE49-F238E27FC236}">
                <a16:creationId xmlns:a16="http://schemas.microsoft.com/office/drawing/2014/main" id="{296C8DD7-A67B-4012-BBFE-BAC75634B2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80" y="544716"/>
            <a:ext cx="3474094" cy="288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Linia czasu</a:t>
            </a:r>
          </a:p>
        </p:txBody>
      </p:sp>
      <p:sp>
        <p:nvSpPr>
          <p:cNvPr id="17" name="Symbol zastępczy obrazu 6">
            <a:extLst>
              <a:ext uri="{FF2B5EF4-FFF2-40B4-BE49-F238E27FC236}">
                <a16:creationId xmlns:a16="http://schemas.microsoft.com/office/drawing/2014/main" id="{2E0B02AA-C55E-44BE-A356-A5B610DEEDA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2277921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-Linia czasu - środ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050055" y="823119"/>
            <a:ext cx="2091891" cy="2091891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050055" y="3392531"/>
            <a:ext cx="2091891" cy="2091891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FBD78D2E-F3A2-447C-AB42-0C486F7A3E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87890" y="4243612"/>
            <a:ext cx="2332750" cy="338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cap="all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pl-PL" dirty="0"/>
              <a:t>sierpień 2023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0B4FEA67-F5FC-4435-95D9-A7F361E98C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87890" y="2032031"/>
            <a:ext cx="3716376" cy="2091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Nazwa procesu</a:t>
            </a:r>
          </a:p>
        </p:txBody>
      </p:sp>
      <p:sp>
        <p:nvSpPr>
          <p:cNvPr id="11" name="Symbol zastępczy tekstu 7">
            <a:extLst>
              <a:ext uri="{FF2B5EF4-FFF2-40B4-BE49-F238E27FC236}">
                <a16:creationId xmlns:a16="http://schemas.microsoft.com/office/drawing/2014/main" id="{BAEC5BA9-13A4-4B84-8635-7CCD5411EC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5154" y="2747227"/>
            <a:ext cx="3541848" cy="130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Opis procesu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0B4DBBFA-D4E1-4269-B742-B87FF6021D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2838" y="1637379"/>
            <a:ext cx="2332750" cy="33801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0" i="0" cap="all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pl-PL" dirty="0"/>
              <a:t>lipiec 2023</a:t>
            </a:r>
          </a:p>
        </p:txBody>
      </p:sp>
      <p:sp>
        <p:nvSpPr>
          <p:cNvPr id="13" name="Symbol zastępczy tekstu 7">
            <a:extLst>
              <a:ext uri="{FF2B5EF4-FFF2-40B4-BE49-F238E27FC236}">
                <a16:creationId xmlns:a16="http://schemas.microsoft.com/office/drawing/2014/main" id="{F941CDB8-15C5-4490-9CB2-EC37F79A54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7142" y="2108001"/>
            <a:ext cx="3638446" cy="2091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Nazwa procesu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2AEBECA1-10A5-4ABB-AA8C-C66CEE86A95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4406" y="2823197"/>
            <a:ext cx="3467578" cy="130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Opis procesu</a:t>
            </a:r>
          </a:p>
        </p:txBody>
      </p:sp>
      <p:cxnSp>
        <p:nvCxnSpPr>
          <p:cNvPr id="15" name="Straight Connector 20">
            <a:extLst>
              <a:ext uri="{FF2B5EF4-FFF2-40B4-BE49-F238E27FC236}">
                <a16:creationId xmlns:a16="http://schemas.microsoft.com/office/drawing/2014/main" id="{25F91A79-A0AB-4BFA-ADA7-64B8A3C80761}"/>
              </a:ext>
            </a:extLst>
          </p:cNvPr>
          <p:cNvCxnSpPr>
            <a:cxnSpLocks/>
          </p:cNvCxnSpPr>
          <p:nvPr userDrawn="1"/>
        </p:nvCxnSpPr>
        <p:spPr>
          <a:xfrm flipH="1">
            <a:off x="4349816" y="1806386"/>
            <a:ext cx="590676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0">
            <a:extLst>
              <a:ext uri="{FF2B5EF4-FFF2-40B4-BE49-F238E27FC236}">
                <a16:creationId xmlns:a16="http://schemas.microsoft.com/office/drawing/2014/main" id="{8D166910-C700-47EE-BD11-2B4DA5654192}"/>
              </a:ext>
            </a:extLst>
          </p:cNvPr>
          <p:cNvCxnSpPr>
            <a:cxnSpLocks/>
          </p:cNvCxnSpPr>
          <p:nvPr userDrawn="1"/>
        </p:nvCxnSpPr>
        <p:spPr>
          <a:xfrm flipH="1">
            <a:off x="7372738" y="4401044"/>
            <a:ext cx="590676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31">
            <a:extLst>
              <a:ext uri="{FF2B5EF4-FFF2-40B4-BE49-F238E27FC236}">
                <a16:creationId xmlns:a16="http://schemas.microsoft.com/office/drawing/2014/main" id="{618135BE-04A4-48F4-94C7-D282A0835BC2}"/>
              </a:ext>
            </a:extLst>
          </p:cNvPr>
          <p:cNvCxnSpPr>
            <a:cxnSpLocks/>
            <a:endCxn id="8" idx="2"/>
          </p:cNvCxnSpPr>
          <p:nvPr userDrawn="1"/>
        </p:nvCxnSpPr>
        <p:spPr>
          <a:xfrm flipV="1">
            <a:off x="6096000" y="5484422"/>
            <a:ext cx="1" cy="580712"/>
          </a:xfrm>
          <a:prstGeom prst="line">
            <a:avLst/>
          </a:prstGeom>
          <a:ln w="44450">
            <a:solidFill>
              <a:srgbClr val="154C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31">
            <a:extLst>
              <a:ext uri="{FF2B5EF4-FFF2-40B4-BE49-F238E27FC236}">
                <a16:creationId xmlns:a16="http://schemas.microsoft.com/office/drawing/2014/main" id="{36D1997B-93F1-4643-91CE-18C45EC70752}"/>
              </a:ext>
            </a:extLst>
          </p:cNvPr>
          <p:cNvCxnSpPr>
            <a:cxnSpLocks/>
            <a:endCxn id="5" idx="2"/>
          </p:cNvCxnSpPr>
          <p:nvPr userDrawn="1"/>
        </p:nvCxnSpPr>
        <p:spPr>
          <a:xfrm flipV="1">
            <a:off x="6095999" y="2915010"/>
            <a:ext cx="2" cy="477522"/>
          </a:xfrm>
          <a:prstGeom prst="line">
            <a:avLst/>
          </a:prstGeom>
          <a:ln w="44450">
            <a:solidFill>
              <a:srgbClr val="154C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31">
            <a:extLst>
              <a:ext uri="{FF2B5EF4-FFF2-40B4-BE49-F238E27FC236}">
                <a16:creationId xmlns:a16="http://schemas.microsoft.com/office/drawing/2014/main" id="{20BED794-372B-4637-BAD0-AC61CC61297C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5997" y="0"/>
            <a:ext cx="2" cy="823120"/>
          </a:xfrm>
          <a:prstGeom prst="line">
            <a:avLst/>
          </a:prstGeom>
          <a:ln w="44450">
            <a:solidFill>
              <a:srgbClr val="154C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ymbol zastępczy obrazu 6">
            <a:extLst>
              <a:ext uri="{FF2B5EF4-FFF2-40B4-BE49-F238E27FC236}">
                <a16:creationId xmlns:a16="http://schemas.microsoft.com/office/drawing/2014/main" id="{7DBAB9FB-6142-4EC5-A31A-A496E212DE2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3844427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-Linia czasu - koni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050055" y="2045528"/>
            <a:ext cx="2091891" cy="2091891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5" name="Straight Connector 20">
            <a:extLst>
              <a:ext uri="{FF2B5EF4-FFF2-40B4-BE49-F238E27FC236}">
                <a16:creationId xmlns:a16="http://schemas.microsoft.com/office/drawing/2014/main" id="{0081DAF1-4923-4C4A-9B52-D98132F9D298}"/>
              </a:ext>
            </a:extLst>
          </p:cNvPr>
          <p:cNvCxnSpPr>
            <a:cxnSpLocks/>
          </p:cNvCxnSpPr>
          <p:nvPr userDrawn="1"/>
        </p:nvCxnSpPr>
        <p:spPr>
          <a:xfrm flipH="1">
            <a:off x="7409269" y="3157216"/>
            <a:ext cx="590676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51866E63-34D3-4F1D-814B-D0870F5587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2955" y="3040963"/>
            <a:ext cx="2332750" cy="338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cap="all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pl-PL" dirty="0"/>
              <a:t>wrzesień 2023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6FA6D2BF-6AD6-438B-A823-CD22BE0FF5B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96716" y="3529028"/>
            <a:ext cx="3716376" cy="2091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Nazwa procesu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88415E00-8441-4EE1-9E2F-E47EA60CEA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83980" y="4244224"/>
            <a:ext cx="3541848" cy="130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Opis procesu</a:t>
            </a:r>
          </a:p>
        </p:txBody>
      </p:sp>
      <p:cxnSp>
        <p:nvCxnSpPr>
          <p:cNvPr id="10" name="Straight Connector 31">
            <a:extLst>
              <a:ext uri="{FF2B5EF4-FFF2-40B4-BE49-F238E27FC236}">
                <a16:creationId xmlns:a16="http://schemas.microsoft.com/office/drawing/2014/main" id="{449F0261-8142-4BFC-83F9-0118300D3782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5999" y="0"/>
            <a:ext cx="1" cy="2045528"/>
          </a:xfrm>
          <a:prstGeom prst="line">
            <a:avLst/>
          </a:prstGeom>
          <a:ln w="44450">
            <a:solidFill>
              <a:srgbClr val="154C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obrazu 6">
            <a:extLst>
              <a:ext uri="{FF2B5EF4-FFF2-40B4-BE49-F238E27FC236}">
                <a16:creationId xmlns:a16="http://schemas.microsoft.com/office/drawing/2014/main" id="{04C1C5F1-E2D8-41B9-8462-27752D9F3A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3127009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-Krótko o auto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628745" y="1756769"/>
            <a:ext cx="1564105" cy="1564105"/>
          </a:xfrm>
          <a:custGeom>
            <a:avLst/>
            <a:gdLst>
              <a:gd name="connsiteX0" fmla="*/ 1564105 w 3128210"/>
              <a:gd name="connsiteY0" fmla="*/ 0 h 3128210"/>
              <a:gd name="connsiteX1" fmla="*/ 3128210 w 3128210"/>
              <a:gd name="connsiteY1" fmla="*/ 1564105 h 3128210"/>
              <a:gd name="connsiteX2" fmla="*/ 1564105 w 3128210"/>
              <a:gd name="connsiteY2" fmla="*/ 3128210 h 3128210"/>
              <a:gd name="connsiteX3" fmla="*/ 0 w 3128210"/>
              <a:gd name="connsiteY3" fmla="*/ 1564105 h 3128210"/>
              <a:gd name="connsiteX4" fmla="*/ 1564105 w 3128210"/>
              <a:gd name="connsiteY4" fmla="*/ 0 h 312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8210" h="3128210">
                <a:moveTo>
                  <a:pt x="1564105" y="0"/>
                </a:moveTo>
                <a:cubicBezTo>
                  <a:pt x="2427936" y="0"/>
                  <a:pt x="3128210" y="700274"/>
                  <a:pt x="3128210" y="1564105"/>
                </a:cubicBezTo>
                <a:cubicBezTo>
                  <a:pt x="3128210" y="2427936"/>
                  <a:pt x="2427936" y="3128210"/>
                  <a:pt x="1564105" y="3128210"/>
                </a:cubicBezTo>
                <a:cubicBezTo>
                  <a:pt x="700274" y="3128210"/>
                  <a:pt x="0" y="2427936"/>
                  <a:pt x="0" y="1564105"/>
                </a:cubicBezTo>
                <a:cubicBezTo>
                  <a:pt x="0" y="700274"/>
                  <a:pt x="700274" y="0"/>
                  <a:pt x="1564105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6" name="Straight Connector 20">
            <a:extLst>
              <a:ext uri="{FF2B5EF4-FFF2-40B4-BE49-F238E27FC236}">
                <a16:creationId xmlns:a16="http://schemas.microsoft.com/office/drawing/2014/main" id="{1D9B8140-A2D8-4B1F-8F8E-606590A536B1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2582236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D6941AAD-BCB7-431C-9280-55F7436BA4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49" y="1019175"/>
            <a:ext cx="7525233" cy="497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prof. dr inż. Imię Nazwisko</a:t>
            </a:r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F4771EF9-CD16-4775-AB0F-B364B116365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0" y="1898650"/>
            <a:ext cx="3648075" cy="3940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Krótkie przedstawienie autora, jego dorobku naukowego, itp.</a:t>
            </a:r>
          </a:p>
          <a:p>
            <a:pPr lvl="0"/>
            <a:r>
              <a:rPr lang="pl-PL" dirty="0"/>
              <a:t>Kolumna 1.</a:t>
            </a:r>
          </a:p>
        </p:txBody>
      </p:sp>
      <p:sp>
        <p:nvSpPr>
          <p:cNvPr id="11" name="Symbol zastępczy tekstu 9">
            <a:extLst>
              <a:ext uri="{FF2B5EF4-FFF2-40B4-BE49-F238E27FC236}">
                <a16:creationId xmlns:a16="http://schemas.microsoft.com/office/drawing/2014/main" id="{150FA74D-51E3-4ADD-96E8-A5DB00B38E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52048" y="1898650"/>
            <a:ext cx="3648075" cy="3940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Kolumna 2.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0E722AD2-8BFC-4A82-904A-94AB41A014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95749" y="636809"/>
            <a:ext cx="7525233" cy="2891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Sylwetka naukowca</a:t>
            </a:r>
          </a:p>
        </p:txBody>
      </p:sp>
      <p:sp>
        <p:nvSpPr>
          <p:cNvPr id="13" name="Symbol zastępczy obrazu 6">
            <a:extLst>
              <a:ext uri="{FF2B5EF4-FFF2-40B4-BE49-F238E27FC236}">
                <a16:creationId xmlns:a16="http://schemas.microsoft.com/office/drawing/2014/main" id="{3CE10085-4A48-41F3-90DD-7E546EE112A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46981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F608B0CD-D733-4607-BD54-740D3A228C0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820031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3545967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35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9">
          <p15:clr>
            <a:srgbClr val="FBAE40"/>
          </p15:clr>
        </p15:guide>
        <p15:guide id="4" orient="horz" pos="103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-Dane kontaktow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796E85A1-C02D-4D6A-A6E2-260C5AF114EC}"/>
              </a:ext>
            </a:extLst>
          </p:cNvPr>
          <p:cNvSpPr/>
          <p:nvPr userDrawn="1"/>
        </p:nvSpPr>
        <p:spPr>
          <a:xfrm>
            <a:off x="6096000" y="-1"/>
            <a:ext cx="6096000" cy="6061711"/>
          </a:xfrm>
          <a:prstGeom prst="rect">
            <a:avLst/>
          </a:prstGeom>
          <a:solidFill>
            <a:srgbClr val="0B2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7136CC0-D0E2-4B1A-BED3-0C095751D87D}"/>
              </a:ext>
            </a:extLst>
          </p:cNvPr>
          <p:cNvSpPr txBox="1"/>
          <p:nvPr userDrawn="1"/>
        </p:nvSpPr>
        <p:spPr>
          <a:xfrm>
            <a:off x="760587" y="656385"/>
            <a:ext cx="313280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4000" b="1" cap="all" dirty="0">
                <a:solidFill>
                  <a:schemeClr val="accent1"/>
                </a:solidFill>
                <a:cs typeface="Poppins SemiBold" panose="02000000000000000000" pitchFamily="2" charset="0"/>
              </a:rPr>
              <a:t>Dane</a:t>
            </a:r>
          </a:p>
          <a:p>
            <a:r>
              <a:rPr lang="pl-PL" sz="4000" b="1" cap="all" dirty="0">
                <a:solidFill>
                  <a:schemeClr val="accent1"/>
                </a:solidFill>
                <a:cs typeface="Poppins SemiBold" panose="02000000000000000000" pitchFamily="2" charset="0"/>
              </a:rPr>
              <a:t>kontaktowe</a:t>
            </a:r>
            <a:endParaRPr lang="en-US" sz="4000" b="1" cap="all" dirty="0">
              <a:solidFill>
                <a:schemeClr val="accent1"/>
              </a:solidFill>
              <a:cs typeface="Poppins SemiBold" panose="02000000000000000000" pitchFamily="2" charset="0"/>
            </a:endParaRPr>
          </a:p>
        </p:txBody>
      </p:sp>
      <p:cxnSp>
        <p:nvCxnSpPr>
          <p:cNvPr id="7" name="Straight Connector 31">
            <a:extLst>
              <a:ext uri="{FF2B5EF4-FFF2-40B4-BE49-F238E27FC236}">
                <a16:creationId xmlns:a16="http://schemas.microsoft.com/office/drawing/2014/main" id="{585ED8C4-BFB3-4E5F-B6CF-55C6F0A5EA3F}"/>
              </a:ext>
            </a:extLst>
          </p:cNvPr>
          <p:cNvCxnSpPr>
            <a:cxnSpLocks/>
          </p:cNvCxnSpPr>
          <p:nvPr userDrawn="1"/>
        </p:nvCxnSpPr>
        <p:spPr>
          <a:xfrm flipH="1">
            <a:off x="4409965" y="1265617"/>
            <a:ext cx="995412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31">
            <a:extLst>
              <a:ext uri="{FF2B5EF4-FFF2-40B4-BE49-F238E27FC236}">
                <a16:creationId xmlns:a16="http://schemas.microsoft.com/office/drawing/2014/main" id="{6065F79F-D8C4-4FFF-A134-27426A61AAB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326990" y="2273357"/>
            <a:ext cx="2" cy="1418967"/>
          </a:xfrm>
          <a:prstGeom prst="line">
            <a:avLst/>
          </a:prstGeom>
          <a:ln w="44450">
            <a:solidFill>
              <a:srgbClr val="154C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a 9">
            <a:extLst>
              <a:ext uri="{FF2B5EF4-FFF2-40B4-BE49-F238E27FC236}">
                <a16:creationId xmlns:a16="http://schemas.microsoft.com/office/drawing/2014/main" id="{CE322FE1-E5CD-47F5-A144-F91DB01072D4}"/>
              </a:ext>
            </a:extLst>
          </p:cNvPr>
          <p:cNvGrpSpPr/>
          <p:nvPr userDrawn="1"/>
        </p:nvGrpSpPr>
        <p:grpSpPr>
          <a:xfrm>
            <a:off x="7419330" y="902825"/>
            <a:ext cx="3831261" cy="4195853"/>
            <a:chOff x="14344906" y="2748305"/>
            <a:chExt cx="6343393" cy="7472498"/>
          </a:xfrm>
        </p:grpSpPr>
        <p:sp>
          <p:nvSpPr>
            <p:cNvPr id="21" name="TextBox 5">
              <a:extLst>
                <a:ext uri="{FF2B5EF4-FFF2-40B4-BE49-F238E27FC236}">
                  <a16:creationId xmlns:a16="http://schemas.microsoft.com/office/drawing/2014/main" id="{19DA11D3-C57C-413B-AD7B-ED436DF5B6B6}"/>
                </a:ext>
              </a:extLst>
            </p:cNvPr>
            <p:cNvSpPr txBox="1"/>
            <p:nvPr/>
          </p:nvSpPr>
          <p:spPr>
            <a:xfrm>
              <a:off x="16196593" y="2748305"/>
              <a:ext cx="4491706" cy="49331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pl-PL" b="1" dirty="0">
                  <a:solidFill>
                    <a:schemeClr val="bg1"/>
                  </a:solidFill>
                  <a:cs typeface="Poppins SemiBold" panose="02000000000000000000" pitchFamily="2" charset="0"/>
                </a:rPr>
                <a:t>Telefon</a:t>
              </a:r>
              <a:endParaRPr lang="en-US" b="1" dirty="0">
                <a:solidFill>
                  <a:schemeClr val="bg1"/>
                </a:solidFill>
                <a:cs typeface="Poppins SemiBold" panose="02000000000000000000" pitchFamily="2" charset="0"/>
              </a:endParaRPr>
            </a:p>
          </p:txBody>
        </p:sp>
        <p:sp>
          <p:nvSpPr>
            <p:cNvPr id="19" name="TextBox 7">
              <a:extLst>
                <a:ext uri="{FF2B5EF4-FFF2-40B4-BE49-F238E27FC236}">
                  <a16:creationId xmlns:a16="http://schemas.microsoft.com/office/drawing/2014/main" id="{E3183690-E8E1-4B8C-942B-28638FD2CB35}"/>
                </a:ext>
              </a:extLst>
            </p:cNvPr>
            <p:cNvSpPr txBox="1"/>
            <p:nvPr/>
          </p:nvSpPr>
          <p:spPr>
            <a:xfrm>
              <a:off x="16196593" y="5865192"/>
              <a:ext cx="4491706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cs typeface="Poppins SemiBold" panose="02000000000000000000" pitchFamily="2" charset="0"/>
                </a:rPr>
                <a:t>E-</a:t>
              </a:r>
              <a:r>
                <a:rPr lang="en-US" b="1" dirty="0" err="1">
                  <a:solidFill>
                    <a:schemeClr val="bg1"/>
                  </a:solidFill>
                  <a:cs typeface="Poppins SemiBold" panose="02000000000000000000" pitchFamily="2" charset="0"/>
                </a:rPr>
                <a:t>mai</a:t>
              </a:r>
              <a:r>
                <a:rPr lang="pl-PL" b="1" dirty="0">
                  <a:solidFill>
                    <a:schemeClr val="bg1"/>
                  </a:solidFill>
                  <a:cs typeface="Poppins SemiBold" panose="02000000000000000000" pitchFamily="2" charset="0"/>
                </a:rPr>
                <a:t>l</a:t>
              </a:r>
              <a:endParaRPr lang="en-US" b="1" dirty="0">
                <a:solidFill>
                  <a:schemeClr val="bg1"/>
                </a:solidFill>
                <a:cs typeface="Poppins SemiBold" panose="02000000000000000000" pitchFamily="2" charset="0"/>
              </a:endParaRPr>
            </a:p>
          </p:txBody>
        </p:sp>
        <p:sp>
          <p:nvSpPr>
            <p:cNvPr id="17" name="TextBox 9">
              <a:extLst>
                <a:ext uri="{FF2B5EF4-FFF2-40B4-BE49-F238E27FC236}">
                  <a16:creationId xmlns:a16="http://schemas.microsoft.com/office/drawing/2014/main" id="{7F3BBCCE-6CFF-4A3E-80ED-30B2FD384CAC}"/>
                </a:ext>
              </a:extLst>
            </p:cNvPr>
            <p:cNvSpPr txBox="1"/>
            <p:nvPr/>
          </p:nvSpPr>
          <p:spPr>
            <a:xfrm>
              <a:off x="16196593" y="9115427"/>
              <a:ext cx="4491706" cy="49331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pl-PL" b="1" dirty="0">
                  <a:solidFill>
                    <a:schemeClr val="bg1"/>
                  </a:solidFill>
                  <a:cs typeface="Poppins SemiBold" panose="02000000000000000000" pitchFamily="2" charset="0"/>
                </a:rPr>
                <a:t>Media społecznościowe</a:t>
              </a:r>
              <a:endParaRPr lang="en-US" b="1" dirty="0">
                <a:solidFill>
                  <a:schemeClr val="bg1"/>
                </a:solidFill>
                <a:cs typeface="Poppins SemiBold" panose="02000000000000000000" pitchFamily="2" charset="0"/>
              </a:endParaRPr>
            </a:p>
          </p:txBody>
        </p:sp>
        <p:sp>
          <p:nvSpPr>
            <p:cNvPr id="14" name="Freeform 30">
              <a:extLst>
                <a:ext uri="{FF2B5EF4-FFF2-40B4-BE49-F238E27FC236}">
                  <a16:creationId xmlns:a16="http://schemas.microsoft.com/office/drawing/2014/main" id="{A0EFE3CB-7CF4-4964-B475-1BB3E248D8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389765" y="6010191"/>
              <a:ext cx="873532" cy="636748"/>
            </a:xfrm>
            <a:custGeom>
              <a:avLst/>
              <a:gdLst>
                <a:gd name="T0" fmla="*/ 321 w 353"/>
                <a:gd name="T1" fmla="*/ 0 h 256"/>
                <a:gd name="T2" fmla="*/ 32 w 353"/>
                <a:gd name="T3" fmla="*/ 0 h 256"/>
                <a:gd name="T4" fmla="*/ 0 w 353"/>
                <a:gd name="T5" fmla="*/ 32 h 256"/>
                <a:gd name="T6" fmla="*/ 0 w 353"/>
                <a:gd name="T7" fmla="*/ 224 h 256"/>
                <a:gd name="T8" fmla="*/ 32 w 353"/>
                <a:gd name="T9" fmla="*/ 256 h 256"/>
                <a:gd name="T10" fmla="*/ 321 w 353"/>
                <a:gd name="T11" fmla="*/ 256 h 256"/>
                <a:gd name="T12" fmla="*/ 353 w 353"/>
                <a:gd name="T13" fmla="*/ 224 h 256"/>
                <a:gd name="T14" fmla="*/ 353 w 353"/>
                <a:gd name="T15" fmla="*/ 32 h 256"/>
                <a:gd name="T16" fmla="*/ 321 w 353"/>
                <a:gd name="T17" fmla="*/ 0 h 256"/>
                <a:gd name="T18" fmla="*/ 32 w 353"/>
                <a:gd name="T19" fmla="*/ 16 h 256"/>
                <a:gd name="T20" fmla="*/ 321 w 353"/>
                <a:gd name="T21" fmla="*/ 16 h 256"/>
                <a:gd name="T22" fmla="*/ 326 w 353"/>
                <a:gd name="T23" fmla="*/ 17 h 256"/>
                <a:gd name="T24" fmla="*/ 187 w 353"/>
                <a:gd name="T25" fmla="*/ 156 h 256"/>
                <a:gd name="T26" fmla="*/ 176 w 353"/>
                <a:gd name="T27" fmla="*/ 160 h 256"/>
                <a:gd name="T28" fmla="*/ 165 w 353"/>
                <a:gd name="T29" fmla="*/ 156 h 256"/>
                <a:gd name="T30" fmla="*/ 26 w 353"/>
                <a:gd name="T31" fmla="*/ 17 h 256"/>
                <a:gd name="T32" fmla="*/ 32 w 353"/>
                <a:gd name="T33" fmla="*/ 16 h 256"/>
                <a:gd name="T34" fmla="*/ 16 w 353"/>
                <a:gd name="T35" fmla="*/ 224 h 256"/>
                <a:gd name="T36" fmla="*/ 16 w 353"/>
                <a:gd name="T37" fmla="*/ 32 h 256"/>
                <a:gd name="T38" fmla="*/ 16 w 353"/>
                <a:gd name="T39" fmla="*/ 29 h 256"/>
                <a:gd name="T40" fmla="*/ 115 w 353"/>
                <a:gd name="T41" fmla="*/ 128 h 256"/>
                <a:gd name="T42" fmla="*/ 16 w 353"/>
                <a:gd name="T43" fmla="*/ 227 h 256"/>
                <a:gd name="T44" fmla="*/ 16 w 353"/>
                <a:gd name="T45" fmla="*/ 224 h 256"/>
                <a:gd name="T46" fmla="*/ 321 w 353"/>
                <a:gd name="T47" fmla="*/ 240 h 256"/>
                <a:gd name="T48" fmla="*/ 32 w 353"/>
                <a:gd name="T49" fmla="*/ 240 h 256"/>
                <a:gd name="T50" fmla="*/ 26 w 353"/>
                <a:gd name="T51" fmla="*/ 239 h 256"/>
                <a:gd name="T52" fmla="*/ 126 w 353"/>
                <a:gd name="T53" fmla="*/ 139 h 256"/>
                <a:gd name="T54" fmla="*/ 154 w 353"/>
                <a:gd name="T55" fmla="*/ 167 h 256"/>
                <a:gd name="T56" fmla="*/ 176 w 353"/>
                <a:gd name="T57" fmla="*/ 176 h 256"/>
                <a:gd name="T58" fmla="*/ 198 w 353"/>
                <a:gd name="T59" fmla="*/ 167 h 256"/>
                <a:gd name="T60" fmla="*/ 226 w 353"/>
                <a:gd name="T61" fmla="*/ 139 h 256"/>
                <a:gd name="T62" fmla="*/ 326 w 353"/>
                <a:gd name="T63" fmla="*/ 239 h 256"/>
                <a:gd name="T64" fmla="*/ 321 w 353"/>
                <a:gd name="T65" fmla="*/ 240 h 256"/>
                <a:gd name="T66" fmla="*/ 337 w 353"/>
                <a:gd name="T67" fmla="*/ 224 h 256"/>
                <a:gd name="T68" fmla="*/ 336 w 353"/>
                <a:gd name="T69" fmla="*/ 227 h 256"/>
                <a:gd name="T70" fmla="*/ 237 w 353"/>
                <a:gd name="T71" fmla="*/ 128 h 256"/>
                <a:gd name="T72" fmla="*/ 336 w 353"/>
                <a:gd name="T73" fmla="*/ 29 h 256"/>
                <a:gd name="T74" fmla="*/ 337 w 353"/>
                <a:gd name="T75" fmla="*/ 32 h 256"/>
                <a:gd name="T76" fmla="*/ 337 w 353"/>
                <a:gd name="T77" fmla="*/ 22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3" h="256">
                  <a:moveTo>
                    <a:pt x="321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242"/>
                    <a:pt x="14" y="256"/>
                    <a:pt x="32" y="256"/>
                  </a:cubicBezTo>
                  <a:cubicBezTo>
                    <a:pt x="321" y="256"/>
                    <a:pt x="321" y="256"/>
                    <a:pt x="321" y="256"/>
                  </a:cubicBezTo>
                  <a:cubicBezTo>
                    <a:pt x="338" y="256"/>
                    <a:pt x="353" y="242"/>
                    <a:pt x="353" y="224"/>
                  </a:cubicBezTo>
                  <a:cubicBezTo>
                    <a:pt x="353" y="32"/>
                    <a:pt x="353" y="32"/>
                    <a:pt x="353" y="32"/>
                  </a:cubicBezTo>
                  <a:cubicBezTo>
                    <a:pt x="353" y="14"/>
                    <a:pt x="338" y="0"/>
                    <a:pt x="321" y="0"/>
                  </a:cubicBezTo>
                  <a:moveTo>
                    <a:pt x="32" y="16"/>
                  </a:moveTo>
                  <a:cubicBezTo>
                    <a:pt x="321" y="16"/>
                    <a:pt x="321" y="16"/>
                    <a:pt x="321" y="16"/>
                  </a:cubicBezTo>
                  <a:cubicBezTo>
                    <a:pt x="323" y="16"/>
                    <a:pt x="324" y="16"/>
                    <a:pt x="326" y="17"/>
                  </a:cubicBezTo>
                  <a:cubicBezTo>
                    <a:pt x="187" y="156"/>
                    <a:pt x="187" y="156"/>
                    <a:pt x="187" y="156"/>
                  </a:cubicBezTo>
                  <a:cubicBezTo>
                    <a:pt x="184" y="158"/>
                    <a:pt x="180" y="160"/>
                    <a:pt x="176" y="160"/>
                  </a:cubicBezTo>
                  <a:cubicBezTo>
                    <a:pt x="172" y="160"/>
                    <a:pt x="168" y="158"/>
                    <a:pt x="165" y="156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8" y="16"/>
                    <a:pt x="30" y="16"/>
                    <a:pt x="32" y="16"/>
                  </a:cubicBezTo>
                  <a:moveTo>
                    <a:pt x="16" y="224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0"/>
                    <a:pt x="16" y="29"/>
                  </a:cubicBezTo>
                  <a:cubicBezTo>
                    <a:pt x="115" y="128"/>
                    <a:pt x="115" y="128"/>
                    <a:pt x="115" y="128"/>
                  </a:cubicBezTo>
                  <a:cubicBezTo>
                    <a:pt x="16" y="227"/>
                    <a:pt x="16" y="227"/>
                    <a:pt x="16" y="227"/>
                  </a:cubicBezTo>
                  <a:cubicBezTo>
                    <a:pt x="16" y="226"/>
                    <a:pt x="16" y="225"/>
                    <a:pt x="16" y="224"/>
                  </a:cubicBezTo>
                  <a:moveTo>
                    <a:pt x="321" y="240"/>
                  </a:moveTo>
                  <a:cubicBezTo>
                    <a:pt x="32" y="240"/>
                    <a:pt x="32" y="240"/>
                    <a:pt x="32" y="240"/>
                  </a:cubicBezTo>
                  <a:cubicBezTo>
                    <a:pt x="30" y="240"/>
                    <a:pt x="28" y="240"/>
                    <a:pt x="26" y="239"/>
                  </a:cubicBezTo>
                  <a:cubicBezTo>
                    <a:pt x="126" y="139"/>
                    <a:pt x="126" y="139"/>
                    <a:pt x="126" y="139"/>
                  </a:cubicBezTo>
                  <a:cubicBezTo>
                    <a:pt x="154" y="167"/>
                    <a:pt x="154" y="167"/>
                    <a:pt x="154" y="167"/>
                  </a:cubicBezTo>
                  <a:cubicBezTo>
                    <a:pt x="160" y="173"/>
                    <a:pt x="168" y="176"/>
                    <a:pt x="176" y="176"/>
                  </a:cubicBezTo>
                  <a:cubicBezTo>
                    <a:pt x="184" y="176"/>
                    <a:pt x="192" y="173"/>
                    <a:pt x="198" y="167"/>
                  </a:cubicBezTo>
                  <a:cubicBezTo>
                    <a:pt x="226" y="139"/>
                    <a:pt x="226" y="139"/>
                    <a:pt x="226" y="139"/>
                  </a:cubicBezTo>
                  <a:cubicBezTo>
                    <a:pt x="326" y="239"/>
                    <a:pt x="326" y="239"/>
                    <a:pt x="326" y="239"/>
                  </a:cubicBezTo>
                  <a:cubicBezTo>
                    <a:pt x="324" y="240"/>
                    <a:pt x="323" y="240"/>
                    <a:pt x="321" y="240"/>
                  </a:cubicBezTo>
                  <a:moveTo>
                    <a:pt x="337" y="224"/>
                  </a:moveTo>
                  <a:cubicBezTo>
                    <a:pt x="337" y="225"/>
                    <a:pt x="337" y="226"/>
                    <a:pt x="336" y="227"/>
                  </a:cubicBezTo>
                  <a:cubicBezTo>
                    <a:pt x="237" y="128"/>
                    <a:pt x="237" y="128"/>
                    <a:pt x="237" y="128"/>
                  </a:cubicBezTo>
                  <a:cubicBezTo>
                    <a:pt x="336" y="29"/>
                    <a:pt x="336" y="29"/>
                    <a:pt x="336" y="29"/>
                  </a:cubicBezTo>
                  <a:cubicBezTo>
                    <a:pt x="337" y="30"/>
                    <a:pt x="337" y="31"/>
                    <a:pt x="337" y="32"/>
                  </a:cubicBezTo>
                  <a:lnTo>
                    <a:pt x="337" y="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7DD47A4A-C808-4CA7-8509-BC0ADB631D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344906" y="2849038"/>
              <a:ext cx="783420" cy="783420"/>
            </a:xfrm>
            <a:custGeom>
              <a:avLst/>
              <a:gdLst>
                <a:gd name="T0" fmla="*/ 337 w 353"/>
                <a:gd name="T1" fmla="*/ 160 h 353"/>
                <a:gd name="T2" fmla="*/ 353 w 353"/>
                <a:gd name="T3" fmla="*/ 160 h 353"/>
                <a:gd name="T4" fmla="*/ 185 w 353"/>
                <a:gd name="T5" fmla="*/ 8 h 353"/>
                <a:gd name="T6" fmla="*/ 193 w 353"/>
                <a:gd name="T7" fmla="*/ 96 h 353"/>
                <a:gd name="T8" fmla="*/ 265 w 353"/>
                <a:gd name="T9" fmla="*/ 168 h 353"/>
                <a:gd name="T10" fmla="*/ 193 w 353"/>
                <a:gd name="T11" fmla="*/ 80 h 353"/>
                <a:gd name="T12" fmla="*/ 193 w 353"/>
                <a:gd name="T13" fmla="*/ 96 h 353"/>
                <a:gd name="T14" fmla="*/ 209 w 353"/>
                <a:gd name="T15" fmla="*/ 160 h 353"/>
                <a:gd name="T16" fmla="*/ 177 w 353"/>
                <a:gd name="T17" fmla="*/ 160 h 353"/>
                <a:gd name="T18" fmla="*/ 353 w 353"/>
                <a:gd name="T19" fmla="*/ 280 h 353"/>
                <a:gd name="T20" fmla="*/ 342 w 353"/>
                <a:gd name="T21" fmla="*/ 260 h 353"/>
                <a:gd name="T22" fmla="*/ 257 w 353"/>
                <a:gd name="T23" fmla="*/ 200 h 353"/>
                <a:gd name="T24" fmla="*/ 223 w 353"/>
                <a:gd name="T25" fmla="*/ 224 h 353"/>
                <a:gd name="T26" fmla="*/ 212 w 353"/>
                <a:gd name="T27" fmla="*/ 230 h 353"/>
                <a:gd name="T28" fmla="*/ 198 w 353"/>
                <a:gd name="T29" fmla="*/ 223 h 353"/>
                <a:gd name="T30" fmla="*/ 130 w 353"/>
                <a:gd name="T31" fmla="*/ 155 h 353"/>
                <a:gd name="T32" fmla="*/ 129 w 353"/>
                <a:gd name="T33" fmla="*/ 129 h 353"/>
                <a:gd name="T34" fmla="*/ 148 w 353"/>
                <a:gd name="T35" fmla="*/ 110 h 353"/>
                <a:gd name="T36" fmla="*/ 146 w 353"/>
                <a:gd name="T37" fmla="*/ 79 h 353"/>
                <a:gd name="T38" fmla="*/ 89 w 353"/>
                <a:gd name="T39" fmla="*/ 7 h 353"/>
                <a:gd name="T40" fmla="*/ 0 w 353"/>
                <a:gd name="T41" fmla="*/ 84 h 353"/>
                <a:gd name="T42" fmla="*/ 8 w 353"/>
                <a:gd name="T43" fmla="*/ 120 h 353"/>
                <a:gd name="T44" fmla="*/ 233 w 353"/>
                <a:gd name="T45" fmla="*/ 345 h 353"/>
                <a:gd name="T46" fmla="*/ 353 w 353"/>
                <a:gd name="T47" fmla="*/ 281 h 353"/>
                <a:gd name="T48" fmla="*/ 269 w 353"/>
                <a:gd name="T49" fmla="*/ 337 h 353"/>
                <a:gd name="T50" fmla="*/ 237 w 353"/>
                <a:gd name="T51" fmla="*/ 329 h 353"/>
                <a:gd name="T52" fmla="*/ 23 w 353"/>
                <a:gd name="T53" fmla="*/ 113 h 353"/>
                <a:gd name="T54" fmla="*/ 72 w 353"/>
                <a:gd name="T55" fmla="*/ 16 h 353"/>
                <a:gd name="T56" fmla="*/ 79 w 353"/>
                <a:gd name="T57" fmla="*/ 19 h 353"/>
                <a:gd name="T58" fmla="*/ 133 w 353"/>
                <a:gd name="T59" fmla="*/ 89 h 353"/>
                <a:gd name="T60" fmla="*/ 137 w 353"/>
                <a:gd name="T61" fmla="*/ 96 h 353"/>
                <a:gd name="T62" fmla="*/ 118 w 353"/>
                <a:gd name="T63" fmla="*/ 118 h 353"/>
                <a:gd name="T64" fmla="*/ 107 w 353"/>
                <a:gd name="T65" fmla="*/ 141 h 353"/>
                <a:gd name="T66" fmla="*/ 117 w 353"/>
                <a:gd name="T67" fmla="*/ 164 h 353"/>
                <a:gd name="T68" fmla="*/ 189 w 353"/>
                <a:gd name="T69" fmla="*/ 237 h 353"/>
                <a:gd name="T70" fmla="*/ 234 w 353"/>
                <a:gd name="T71" fmla="*/ 236 h 353"/>
                <a:gd name="T72" fmla="*/ 253 w 353"/>
                <a:gd name="T73" fmla="*/ 217 h 353"/>
                <a:gd name="T74" fmla="*/ 263 w 353"/>
                <a:gd name="T75" fmla="*/ 219 h 353"/>
                <a:gd name="T76" fmla="*/ 332 w 353"/>
                <a:gd name="T77" fmla="*/ 273 h 353"/>
                <a:gd name="T78" fmla="*/ 335 w 353"/>
                <a:gd name="T79" fmla="*/ 275 h 353"/>
                <a:gd name="T80" fmla="*/ 337 w 353"/>
                <a:gd name="T81" fmla="*/ 282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53" h="353">
                  <a:moveTo>
                    <a:pt x="193" y="16"/>
                  </a:moveTo>
                  <a:cubicBezTo>
                    <a:pt x="273" y="16"/>
                    <a:pt x="337" y="80"/>
                    <a:pt x="337" y="160"/>
                  </a:cubicBezTo>
                  <a:cubicBezTo>
                    <a:pt x="337" y="165"/>
                    <a:pt x="341" y="168"/>
                    <a:pt x="345" y="168"/>
                  </a:cubicBezTo>
                  <a:cubicBezTo>
                    <a:pt x="350" y="168"/>
                    <a:pt x="353" y="165"/>
                    <a:pt x="353" y="160"/>
                  </a:cubicBezTo>
                  <a:cubicBezTo>
                    <a:pt x="353" y="71"/>
                    <a:pt x="282" y="0"/>
                    <a:pt x="193" y="0"/>
                  </a:cubicBezTo>
                  <a:cubicBezTo>
                    <a:pt x="188" y="0"/>
                    <a:pt x="185" y="3"/>
                    <a:pt x="185" y="8"/>
                  </a:cubicBezTo>
                  <a:cubicBezTo>
                    <a:pt x="185" y="12"/>
                    <a:pt x="188" y="16"/>
                    <a:pt x="193" y="16"/>
                  </a:cubicBezTo>
                  <a:moveTo>
                    <a:pt x="193" y="96"/>
                  </a:moveTo>
                  <a:cubicBezTo>
                    <a:pt x="228" y="96"/>
                    <a:pt x="257" y="125"/>
                    <a:pt x="257" y="160"/>
                  </a:cubicBezTo>
                  <a:cubicBezTo>
                    <a:pt x="257" y="165"/>
                    <a:pt x="261" y="168"/>
                    <a:pt x="265" y="168"/>
                  </a:cubicBezTo>
                  <a:cubicBezTo>
                    <a:pt x="270" y="168"/>
                    <a:pt x="273" y="165"/>
                    <a:pt x="273" y="160"/>
                  </a:cubicBezTo>
                  <a:cubicBezTo>
                    <a:pt x="273" y="116"/>
                    <a:pt x="237" y="80"/>
                    <a:pt x="193" y="80"/>
                  </a:cubicBezTo>
                  <a:cubicBezTo>
                    <a:pt x="188" y="80"/>
                    <a:pt x="185" y="83"/>
                    <a:pt x="185" y="88"/>
                  </a:cubicBezTo>
                  <a:cubicBezTo>
                    <a:pt x="185" y="92"/>
                    <a:pt x="188" y="96"/>
                    <a:pt x="193" y="96"/>
                  </a:cubicBezTo>
                  <a:moveTo>
                    <a:pt x="193" y="176"/>
                  </a:moveTo>
                  <a:cubicBezTo>
                    <a:pt x="202" y="176"/>
                    <a:pt x="209" y="169"/>
                    <a:pt x="209" y="160"/>
                  </a:cubicBezTo>
                  <a:cubicBezTo>
                    <a:pt x="209" y="151"/>
                    <a:pt x="202" y="144"/>
                    <a:pt x="193" y="144"/>
                  </a:cubicBezTo>
                  <a:cubicBezTo>
                    <a:pt x="184" y="144"/>
                    <a:pt x="177" y="151"/>
                    <a:pt x="177" y="160"/>
                  </a:cubicBezTo>
                  <a:cubicBezTo>
                    <a:pt x="177" y="169"/>
                    <a:pt x="184" y="176"/>
                    <a:pt x="193" y="176"/>
                  </a:cubicBezTo>
                  <a:moveTo>
                    <a:pt x="353" y="280"/>
                  </a:moveTo>
                  <a:cubicBezTo>
                    <a:pt x="353" y="274"/>
                    <a:pt x="351" y="268"/>
                    <a:pt x="346" y="263"/>
                  </a:cubicBezTo>
                  <a:cubicBezTo>
                    <a:pt x="345" y="262"/>
                    <a:pt x="343" y="261"/>
                    <a:pt x="342" y="260"/>
                  </a:cubicBezTo>
                  <a:cubicBezTo>
                    <a:pt x="274" y="207"/>
                    <a:pt x="274" y="207"/>
                    <a:pt x="274" y="207"/>
                  </a:cubicBezTo>
                  <a:cubicBezTo>
                    <a:pt x="270" y="203"/>
                    <a:pt x="264" y="200"/>
                    <a:pt x="257" y="200"/>
                  </a:cubicBezTo>
                  <a:cubicBezTo>
                    <a:pt x="251" y="200"/>
                    <a:pt x="246" y="202"/>
                    <a:pt x="242" y="205"/>
                  </a:cubicBezTo>
                  <a:cubicBezTo>
                    <a:pt x="223" y="224"/>
                    <a:pt x="223" y="224"/>
                    <a:pt x="223" y="224"/>
                  </a:cubicBezTo>
                  <a:cubicBezTo>
                    <a:pt x="223" y="224"/>
                    <a:pt x="223" y="224"/>
                    <a:pt x="223" y="224"/>
                  </a:cubicBezTo>
                  <a:cubicBezTo>
                    <a:pt x="221" y="227"/>
                    <a:pt x="216" y="230"/>
                    <a:pt x="212" y="230"/>
                  </a:cubicBezTo>
                  <a:cubicBezTo>
                    <a:pt x="206" y="230"/>
                    <a:pt x="201" y="227"/>
                    <a:pt x="198" y="223"/>
                  </a:cubicBezTo>
                  <a:cubicBezTo>
                    <a:pt x="198" y="223"/>
                    <a:pt x="198" y="223"/>
                    <a:pt x="198" y="223"/>
                  </a:cubicBezTo>
                  <a:cubicBezTo>
                    <a:pt x="172" y="204"/>
                    <a:pt x="149" y="181"/>
                    <a:pt x="130" y="155"/>
                  </a:cubicBezTo>
                  <a:cubicBezTo>
                    <a:pt x="130" y="155"/>
                    <a:pt x="130" y="155"/>
                    <a:pt x="130" y="155"/>
                  </a:cubicBezTo>
                  <a:cubicBezTo>
                    <a:pt x="126" y="152"/>
                    <a:pt x="123" y="147"/>
                    <a:pt x="123" y="141"/>
                  </a:cubicBezTo>
                  <a:cubicBezTo>
                    <a:pt x="123" y="136"/>
                    <a:pt x="125" y="132"/>
                    <a:pt x="129" y="129"/>
                  </a:cubicBezTo>
                  <a:cubicBezTo>
                    <a:pt x="129" y="129"/>
                    <a:pt x="129" y="129"/>
                    <a:pt x="129" y="129"/>
                  </a:cubicBezTo>
                  <a:cubicBezTo>
                    <a:pt x="148" y="110"/>
                    <a:pt x="148" y="110"/>
                    <a:pt x="148" y="110"/>
                  </a:cubicBezTo>
                  <a:cubicBezTo>
                    <a:pt x="151" y="106"/>
                    <a:pt x="153" y="101"/>
                    <a:pt x="153" y="96"/>
                  </a:cubicBezTo>
                  <a:cubicBezTo>
                    <a:pt x="153" y="89"/>
                    <a:pt x="150" y="83"/>
                    <a:pt x="146" y="79"/>
                  </a:cubicBezTo>
                  <a:cubicBezTo>
                    <a:pt x="93" y="11"/>
                    <a:pt x="93" y="11"/>
                    <a:pt x="93" y="11"/>
                  </a:cubicBezTo>
                  <a:cubicBezTo>
                    <a:pt x="92" y="9"/>
                    <a:pt x="91" y="8"/>
                    <a:pt x="89" y="7"/>
                  </a:cubicBezTo>
                  <a:cubicBezTo>
                    <a:pt x="85" y="2"/>
                    <a:pt x="79" y="0"/>
                    <a:pt x="72" y="0"/>
                  </a:cubicBezTo>
                  <a:cubicBezTo>
                    <a:pt x="40" y="0"/>
                    <a:pt x="0" y="37"/>
                    <a:pt x="0" y="84"/>
                  </a:cubicBezTo>
                  <a:cubicBezTo>
                    <a:pt x="0" y="97"/>
                    <a:pt x="3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56" y="216"/>
                    <a:pt x="137" y="297"/>
                    <a:pt x="233" y="345"/>
                  </a:cubicBezTo>
                  <a:cubicBezTo>
                    <a:pt x="233" y="345"/>
                    <a:pt x="233" y="345"/>
                    <a:pt x="233" y="345"/>
                  </a:cubicBezTo>
                  <a:cubicBezTo>
                    <a:pt x="244" y="350"/>
                    <a:pt x="256" y="353"/>
                    <a:pt x="269" y="353"/>
                  </a:cubicBezTo>
                  <a:cubicBezTo>
                    <a:pt x="316" y="353"/>
                    <a:pt x="353" y="313"/>
                    <a:pt x="353" y="281"/>
                  </a:cubicBezTo>
                  <a:cubicBezTo>
                    <a:pt x="353" y="281"/>
                    <a:pt x="353" y="280"/>
                    <a:pt x="353" y="280"/>
                  </a:cubicBezTo>
                  <a:close/>
                  <a:moveTo>
                    <a:pt x="269" y="337"/>
                  </a:moveTo>
                  <a:cubicBezTo>
                    <a:pt x="259" y="337"/>
                    <a:pt x="249" y="335"/>
                    <a:pt x="240" y="330"/>
                  </a:cubicBezTo>
                  <a:cubicBezTo>
                    <a:pt x="239" y="330"/>
                    <a:pt x="238" y="329"/>
                    <a:pt x="237" y="329"/>
                  </a:cubicBezTo>
                  <a:cubicBezTo>
                    <a:pt x="146" y="283"/>
                    <a:pt x="70" y="207"/>
                    <a:pt x="24" y="116"/>
                  </a:cubicBezTo>
                  <a:cubicBezTo>
                    <a:pt x="24" y="115"/>
                    <a:pt x="23" y="114"/>
                    <a:pt x="23" y="113"/>
                  </a:cubicBezTo>
                  <a:cubicBezTo>
                    <a:pt x="18" y="104"/>
                    <a:pt x="16" y="94"/>
                    <a:pt x="16" y="84"/>
                  </a:cubicBezTo>
                  <a:cubicBezTo>
                    <a:pt x="16" y="45"/>
                    <a:pt x="50" y="16"/>
                    <a:pt x="72" y="16"/>
                  </a:cubicBezTo>
                  <a:cubicBezTo>
                    <a:pt x="75" y="16"/>
                    <a:pt x="77" y="17"/>
                    <a:pt x="78" y="18"/>
                  </a:cubicBezTo>
                  <a:cubicBezTo>
                    <a:pt x="78" y="18"/>
                    <a:pt x="79" y="19"/>
                    <a:pt x="79" y="19"/>
                  </a:cubicBezTo>
                  <a:cubicBezTo>
                    <a:pt x="79" y="20"/>
                    <a:pt x="80" y="20"/>
                    <a:pt x="80" y="21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3" y="89"/>
                    <a:pt x="134" y="90"/>
                    <a:pt x="134" y="90"/>
                  </a:cubicBezTo>
                  <a:cubicBezTo>
                    <a:pt x="135" y="91"/>
                    <a:pt x="137" y="93"/>
                    <a:pt x="137" y="96"/>
                  </a:cubicBezTo>
                  <a:cubicBezTo>
                    <a:pt x="137" y="97"/>
                    <a:pt x="136" y="99"/>
                    <a:pt x="135" y="100"/>
                  </a:cubicBezTo>
                  <a:cubicBezTo>
                    <a:pt x="118" y="118"/>
                    <a:pt x="118" y="118"/>
                    <a:pt x="118" y="118"/>
                  </a:cubicBezTo>
                  <a:cubicBezTo>
                    <a:pt x="117" y="118"/>
                    <a:pt x="117" y="118"/>
                    <a:pt x="117" y="118"/>
                  </a:cubicBezTo>
                  <a:cubicBezTo>
                    <a:pt x="111" y="124"/>
                    <a:pt x="107" y="132"/>
                    <a:pt x="107" y="141"/>
                  </a:cubicBezTo>
                  <a:cubicBezTo>
                    <a:pt x="107" y="150"/>
                    <a:pt x="110" y="158"/>
                    <a:pt x="116" y="163"/>
                  </a:cubicBezTo>
                  <a:cubicBezTo>
                    <a:pt x="116" y="164"/>
                    <a:pt x="116" y="164"/>
                    <a:pt x="117" y="164"/>
                  </a:cubicBezTo>
                  <a:cubicBezTo>
                    <a:pt x="136" y="192"/>
                    <a:pt x="161" y="216"/>
                    <a:pt x="189" y="236"/>
                  </a:cubicBezTo>
                  <a:cubicBezTo>
                    <a:pt x="189" y="236"/>
                    <a:pt x="189" y="236"/>
                    <a:pt x="189" y="237"/>
                  </a:cubicBezTo>
                  <a:cubicBezTo>
                    <a:pt x="195" y="242"/>
                    <a:pt x="203" y="246"/>
                    <a:pt x="212" y="246"/>
                  </a:cubicBezTo>
                  <a:cubicBezTo>
                    <a:pt x="220" y="246"/>
                    <a:pt x="228" y="242"/>
                    <a:pt x="234" y="236"/>
                  </a:cubicBezTo>
                  <a:cubicBezTo>
                    <a:pt x="234" y="236"/>
                    <a:pt x="235" y="236"/>
                    <a:pt x="235" y="236"/>
                  </a:cubicBezTo>
                  <a:cubicBezTo>
                    <a:pt x="253" y="217"/>
                    <a:pt x="253" y="217"/>
                    <a:pt x="253" y="217"/>
                  </a:cubicBezTo>
                  <a:cubicBezTo>
                    <a:pt x="254" y="217"/>
                    <a:pt x="255" y="216"/>
                    <a:pt x="257" y="216"/>
                  </a:cubicBezTo>
                  <a:cubicBezTo>
                    <a:pt x="260" y="216"/>
                    <a:pt x="262" y="218"/>
                    <a:pt x="263" y="219"/>
                  </a:cubicBezTo>
                  <a:cubicBezTo>
                    <a:pt x="263" y="219"/>
                    <a:pt x="264" y="219"/>
                    <a:pt x="264" y="220"/>
                  </a:cubicBezTo>
                  <a:cubicBezTo>
                    <a:pt x="332" y="273"/>
                    <a:pt x="332" y="273"/>
                    <a:pt x="332" y="273"/>
                  </a:cubicBezTo>
                  <a:cubicBezTo>
                    <a:pt x="332" y="273"/>
                    <a:pt x="333" y="273"/>
                    <a:pt x="333" y="274"/>
                  </a:cubicBezTo>
                  <a:cubicBezTo>
                    <a:pt x="334" y="274"/>
                    <a:pt x="335" y="275"/>
                    <a:pt x="335" y="275"/>
                  </a:cubicBezTo>
                  <a:cubicBezTo>
                    <a:pt x="336" y="276"/>
                    <a:pt x="337" y="278"/>
                    <a:pt x="337" y="280"/>
                  </a:cubicBezTo>
                  <a:cubicBezTo>
                    <a:pt x="337" y="281"/>
                    <a:pt x="337" y="281"/>
                    <a:pt x="337" y="282"/>
                  </a:cubicBezTo>
                  <a:cubicBezTo>
                    <a:pt x="336" y="304"/>
                    <a:pt x="307" y="337"/>
                    <a:pt x="269" y="3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B06BD976-1D65-4857-9A06-985F1B0565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32480" y="9235023"/>
              <a:ext cx="711754" cy="985780"/>
            </a:xfrm>
            <a:custGeom>
              <a:avLst/>
              <a:gdLst>
                <a:gd name="T0" fmla="*/ 88 w 258"/>
                <a:gd name="T1" fmla="*/ 306 h 355"/>
                <a:gd name="T2" fmla="*/ 104 w 258"/>
                <a:gd name="T3" fmla="*/ 290 h 355"/>
                <a:gd name="T4" fmla="*/ 88 w 258"/>
                <a:gd name="T5" fmla="*/ 274 h 355"/>
                <a:gd name="T6" fmla="*/ 72 w 258"/>
                <a:gd name="T7" fmla="*/ 290 h 355"/>
                <a:gd name="T8" fmla="*/ 88 w 258"/>
                <a:gd name="T9" fmla="*/ 306 h 355"/>
                <a:gd name="T10" fmla="*/ 253 w 258"/>
                <a:gd name="T11" fmla="*/ 2 h 355"/>
                <a:gd name="T12" fmla="*/ 242 w 258"/>
                <a:gd name="T13" fmla="*/ 6 h 355"/>
                <a:gd name="T14" fmla="*/ 156 w 258"/>
                <a:gd name="T15" fmla="*/ 34 h 355"/>
                <a:gd name="T16" fmla="*/ 103 w 258"/>
                <a:gd name="T17" fmla="*/ 32 h 355"/>
                <a:gd name="T18" fmla="*/ 81 w 258"/>
                <a:gd name="T19" fmla="*/ 66 h 355"/>
                <a:gd name="T20" fmla="*/ 0 w 258"/>
                <a:gd name="T21" fmla="*/ 154 h 355"/>
                <a:gd name="T22" fmla="*/ 0 w 258"/>
                <a:gd name="T23" fmla="*/ 266 h 355"/>
                <a:gd name="T24" fmla="*/ 88 w 258"/>
                <a:gd name="T25" fmla="*/ 355 h 355"/>
                <a:gd name="T26" fmla="*/ 177 w 258"/>
                <a:gd name="T27" fmla="*/ 266 h 355"/>
                <a:gd name="T28" fmla="*/ 177 w 258"/>
                <a:gd name="T29" fmla="*/ 154 h 355"/>
                <a:gd name="T30" fmla="*/ 97 w 258"/>
                <a:gd name="T31" fmla="*/ 66 h 355"/>
                <a:gd name="T32" fmla="*/ 112 w 258"/>
                <a:gd name="T33" fmla="*/ 46 h 355"/>
                <a:gd name="T34" fmla="*/ 149 w 258"/>
                <a:gd name="T35" fmla="*/ 49 h 355"/>
                <a:gd name="T36" fmla="*/ 214 w 258"/>
                <a:gd name="T37" fmla="*/ 54 h 355"/>
                <a:gd name="T38" fmla="*/ 256 w 258"/>
                <a:gd name="T39" fmla="*/ 13 h 355"/>
                <a:gd name="T40" fmla="*/ 253 w 258"/>
                <a:gd name="T41" fmla="*/ 2 h 355"/>
                <a:gd name="T42" fmla="*/ 161 w 258"/>
                <a:gd name="T43" fmla="*/ 266 h 355"/>
                <a:gd name="T44" fmla="*/ 88 w 258"/>
                <a:gd name="T45" fmla="*/ 339 h 355"/>
                <a:gd name="T46" fmla="*/ 16 w 258"/>
                <a:gd name="T47" fmla="*/ 266 h 355"/>
                <a:gd name="T48" fmla="*/ 16 w 258"/>
                <a:gd name="T49" fmla="*/ 178 h 355"/>
                <a:gd name="T50" fmla="*/ 161 w 258"/>
                <a:gd name="T51" fmla="*/ 178 h 355"/>
                <a:gd name="T52" fmla="*/ 161 w 258"/>
                <a:gd name="T53" fmla="*/ 266 h 355"/>
                <a:gd name="T54" fmla="*/ 161 w 258"/>
                <a:gd name="T55" fmla="*/ 154 h 355"/>
                <a:gd name="T56" fmla="*/ 161 w 258"/>
                <a:gd name="T57" fmla="*/ 162 h 355"/>
                <a:gd name="T58" fmla="*/ 16 w 258"/>
                <a:gd name="T59" fmla="*/ 162 h 355"/>
                <a:gd name="T60" fmla="*/ 16 w 258"/>
                <a:gd name="T61" fmla="*/ 154 h 355"/>
                <a:gd name="T62" fmla="*/ 80 w 258"/>
                <a:gd name="T63" fmla="*/ 82 h 355"/>
                <a:gd name="T64" fmla="*/ 80 w 258"/>
                <a:gd name="T65" fmla="*/ 162 h 355"/>
                <a:gd name="T66" fmla="*/ 96 w 258"/>
                <a:gd name="T67" fmla="*/ 162 h 355"/>
                <a:gd name="T68" fmla="*/ 96 w 258"/>
                <a:gd name="T69" fmla="*/ 82 h 355"/>
                <a:gd name="T70" fmla="*/ 161 w 258"/>
                <a:gd name="T71" fmla="*/ 154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8" h="355">
                  <a:moveTo>
                    <a:pt x="88" y="306"/>
                  </a:moveTo>
                  <a:cubicBezTo>
                    <a:pt x="97" y="306"/>
                    <a:pt x="104" y="299"/>
                    <a:pt x="104" y="290"/>
                  </a:cubicBezTo>
                  <a:cubicBezTo>
                    <a:pt x="104" y="282"/>
                    <a:pt x="97" y="274"/>
                    <a:pt x="88" y="274"/>
                  </a:cubicBezTo>
                  <a:cubicBezTo>
                    <a:pt x="79" y="274"/>
                    <a:pt x="72" y="282"/>
                    <a:pt x="72" y="290"/>
                  </a:cubicBezTo>
                  <a:cubicBezTo>
                    <a:pt x="72" y="299"/>
                    <a:pt x="79" y="306"/>
                    <a:pt x="88" y="306"/>
                  </a:cubicBezTo>
                  <a:moveTo>
                    <a:pt x="253" y="2"/>
                  </a:moveTo>
                  <a:cubicBezTo>
                    <a:pt x="249" y="0"/>
                    <a:pt x="244" y="2"/>
                    <a:pt x="242" y="6"/>
                  </a:cubicBezTo>
                  <a:cubicBezTo>
                    <a:pt x="224" y="33"/>
                    <a:pt x="200" y="59"/>
                    <a:pt x="156" y="34"/>
                  </a:cubicBezTo>
                  <a:cubicBezTo>
                    <a:pt x="131" y="20"/>
                    <a:pt x="115" y="25"/>
                    <a:pt x="103" y="32"/>
                  </a:cubicBezTo>
                  <a:cubicBezTo>
                    <a:pt x="91" y="39"/>
                    <a:pt x="83" y="52"/>
                    <a:pt x="81" y="66"/>
                  </a:cubicBezTo>
                  <a:cubicBezTo>
                    <a:pt x="36" y="70"/>
                    <a:pt x="0" y="108"/>
                    <a:pt x="0" y="154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0" y="315"/>
                    <a:pt x="40" y="355"/>
                    <a:pt x="88" y="355"/>
                  </a:cubicBezTo>
                  <a:cubicBezTo>
                    <a:pt x="137" y="355"/>
                    <a:pt x="177" y="315"/>
                    <a:pt x="177" y="266"/>
                  </a:cubicBezTo>
                  <a:cubicBezTo>
                    <a:pt x="177" y="154"/>
                    <a:pt x="177" y="154"/>
                    <a:pt x="177" y="154"/>
                  </a:cubicBezTo>
                  <a:cubicBezTo>
                    <a:pt x="177" y="108"/>
                    <a:pt x="142" y="71"/>
                    <a:pt x="97" y="66"/>
                  </a:cubicBezTo>
                  <a:cubicBezTo>
                    <a:pt x="99" y="59"/>
                    <a:pt x="104" y="51"/>
                    <a:pt x="112" y="46"/>
                  </a:cubicBezTo>
                  <a:cubicBezTo>
                    <a:pt x="123" y="39"/>
                    <a:pt x="131" y="40"/>
                    <a:pt x="149" y="49"/>
                  </a:cubicBezTo>
                  <a:cubicBezTo>
                    <a:pt x="179" y="64"/>
                    <a:pt x="199" y="60"/>
                    <a:pt x="214" y="54"/>
                  </a:cubicBezTo>
                  <a:cubicBezTo>
                    <a:pt x="233" y="47"/>
                    <a:pt x="247" y="32"/>
                    <a:pt x="256" y="13"/>
                  </a:cubicBezTo>
                  <a:cubicBezTo>
                    <a:pt x="258" y="9"/>
                    <a:pt x="256" y="4"/>
                    <a:pt x="253" y="2"/>
                  </a:cubicBezTo>
                  <a:moveTo>
                    <a:pt x="161" y="266"/>
                  </a:moveTo>
                  <a:cubicBezTo>
                    <a:pt x="161" y="306"/>
                    <a:pt x="128" y="339"/>
                    <a:pt x="88" y="339"/>
                  </a:cubicBezTo>
                  <a:cubicBezTo>
                    <a:pt x="48" y="339"/>
                    <a:pt x="16" y="306"/>
                    <a:pt x="16" y="266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1" y="178"/>
                    <a:pt x="161" y="178"/>
                    <a:pt x="161" y="178"/>
                  </a:cubicBezTo>
                  <a:lnTo>
                    <a:pt x="161" y="266"/>
                  </a:lnTo>
                  <a:close/>
                  <a:moveTo>
                    <a:pt x="161" y="154"/>
                  </a:moveTo>
                  <a:cubicBezTo>
                    <a:pt x="161" y="162"/>
                    <a:pt x="161" y="162"/>
                    <a:pt x="161" y="162"/>
                  </a:cubicBezTo>
                  <a:cubicBezTo>
                    <a:pt x="16" y="162"/>
                    <a:pt x="16" y="162"/>
                    <a:pt x="16" y="162"/>
                  </a:cubicBezTo>
                  <a:cubicBezTo>
                    <a:pt x="16" y="154"/>
                    <a:pt x="16" y="154"/>
                    <a:pt x="16" y="154"/>
                  </a:cubicBezTo>
                  <a:cubicBezTo>
                    <a:pt x="16" y="117"/>
                    <a:pt x="44" y="86"/>
                    <a:pt x="80" y="82"/>
                  </a:cubicBezTo>
                  <a:cubicBezTo>
                    <a:pt x="80" y="162"/>
                    <a:pt x="80" y="162"/>
                    <a:pt x="80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6" y="82"/>
                    <a:pt x="96" y="82"/>
                    <a:pt x="96" y="82"/>
                  </a:cubicBezTo>
                  <a:cubicBezTo>
                    <a:pt x="133" y="86"/>
                    <a:pt x="161" y="117"/>
                    <a:pt x="161" y="15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/>
                </a:solidFill>
              </a:endParaRPr>
            </a:p>
          </p:txBody>
        </p:sp>
      </p:grpSp>
      <p:sp>
        <p:nvSpPr>
          <p:cNvPr id="24" name="Symbol zastępczy tekstu 23">
            <a:extLst>
              <a:ext uri="{FF2B5EF4-FFF2-40B4-BE49-F238E27FC236}">
                <a16:creationId xmlns:a16="http://schemas.microsoft.com/office/drawing/2014/main" id="{ACC3FD44-4477-428B-BFB3-D8ECC1245A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6480" y="1243745"/>
            <a:ext cx="2712885" cy="311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+48 32 237-14-10</a:t>
            </a:r>
          </a:p>
        </p:txBody>
      </p:sp>
      <p:sp>
        <p:nvSpPr>
          <p:cNvPr id="26" name="Symbol zastępczy tekstu 23">
            <a:extLst>
              <a:ext uri="{FF2B5EF4-FFF2-40B4-BE49-F238E27FC236}">
                <a16:creationId xmlns:a16="http://schemas.microsoft.com/office/drawing/2014/main" id="{14DD578F-A3E2-493E-A333-A1FD7A84D4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46478" y="2964049"/>
            <a:ext cx="2712885" cy="311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kontakt@domena.pl</a:t>
            </a:r>
          </a:p>
        </p:txBody>
      </p:sp>
      <p:sp>
        <p:nvSpPr>
          <p:cNvPr id="27" name="Symbol zastępczy tekstu 23">
            <a:extLst>
              <a:ext uri="{FF2B5EF4-FFF2-40B4-BE49-F238E27FC236}">
                <a16:creationId xmlns:a16="http://schemas.microsoft.com/office/drawing/2014/main" id="{79A51DD8-5A89-49DF-B7F5-DA6170A104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6477" y="4787605"/>
            <a:ext cx="2712885" cy="311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facebook.com/</a:t>
            </a:r>
            <a:r>
              <a:rPr lang="pl-PL" dirty="0" err="1"/>
              <a:t>polsl</a:t>
            </a:r>
            <a:endParaRPr lang="pl-PL" dirty="0"/>
          </a:p>
        </p:txBody>
      </p:sp>
      <p:sp>
        <p:nvSpPr>
          <p:cNvPr id="28" name="Symbol zastępczy tekstu 23">
            <a:extLst>
              <a:ext uri="{FF2B5EF4-FFF2-40B4-BE49-F238E27FC236}">
                <a16:creationId xmlns:a16="http://schemas.microsoft.com/office/drawing/2014/main" id="{B1EA8C2C-F545-48F7-9403-D6E1EDBC8CB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0587" y="4166930"/>
            <a:ext cx="3132801" cy="1585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Dodatkowe informacje</a:t>
            </a:r>
          </a:p>
        </p:txBody>
      </p:sp>
      <p:sp>
        <p:nvSpPr>
          <p:cNvPr id="20" name="Symbol zastępczy obrazu 6">
            <a:extLst>
              <a:ext uri="{FF2B5EF4-FFF2-40B4-BE49-F238E27FC236}">
                <a16:creationId xmlns:a16="http://schemas.microsoft.com/office/drawing/2014/main" id="{CE9BC6E9-BC88-4208-AC4F-B17A39C6468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526703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>
            <a:extLst>
              <a:ext uri="{FF2B5EF4-FFF2-40B4-BE49-F238E27FC236}">
                <a16:creationId xmlns:a16="http://schemas.microsoft.com/office/drawing/2014/main" id="{FBD8A7EE-4B0A-437A-AABD-4E8ABE5188CD}"/>
              </a:ext>
            </a:extLst>
          </p:cNvPr>
          <p:cNvSpPr/>
          <p:nvPr userDrawn="1"/>
        </p:nvSpPr>
        <p:spPr>
          <a:xfrm>
            <a:off x="6096000" y="-1"/>
            <a:ext cx="6096000" cy="6061711"/>
          </a:xfrm>
          <a:prstGeom prst="rect">
            <a:avLst/>
          </a:prstGeom>
          <a:solidFill>
            <a:srgbClr val="0B2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31">
            <a:extLst>
              <a:ext uri="{FF2B5EF4-FFF2-40B4-BE49-F238E27FC236}">
                <a16:creationId xmlns:a16="http://schemas.microsoft.com/office/drawing/2014/main" id="{85E32F5C-7943-4217-A578-97794F27F44C}"/>
              </a:ext>
            </a:extLst>
          </p:cNvPr>
          <p:cNvCxnSpPr>
            <a:cxnSpLocks/>
          </p:cNvCxnSpPr>
          <p:nvPr userDrawn="1"/>
        </p:nvCxnSpPr>
        <p:spPr>
          <a:xfrm flipH="1">
            <a:off x="-11575" y="3019752"/>
            <a:ext cx="995412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A041E12A-FC29-4260-8053-77735BA27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18041" y="2771197"/>
            <a:ext cx="4021118" cy="657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i="0" baseline="0"/>
            </a:lvl1pPr>
          </a:lstStyle>
          <a:p>
            <a:pPr lvl="0"/>
            <a:r>
              <a:rPr lang="pl-PL" dirty="0"/>
              <a:t>Spis treści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537E01E1-9299-4C3E-9D2E-50DAD551EE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8041" y="2382438"/>
            <a:ext cx="4021118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</a:t>
            </a:r>
          </a:p>
        </p:txBody>
      </p:sp>
      <p:sp>
        <p:nvSpPr>
          <p:cNvPr id="8" name="Symbol zastępczy tekstu 9">
            <a:extLst>
              <a:ext uri="{FF2B5EF4-FFF2-40B4-BE49-F238E27FC236}">
                <a16:creationId xmlns:a16="http://schemas.microsoft.com/office/drawing/2014/main" id="{7EB89838-8766-48C6-A627-DC82441DA51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5881" y="320155"/>
            <a:ext cx="1008686" cy="1103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0" b="0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01</a:t>
            </a:r>
          </a:p>
        </p:txBody>
      </p:sp>
      <p:sp>
        <p:nvSpPr>
          <p:cNvPr id="9" name="Symbol zastępczy tekstu 9">
            <a:extLst>
              <a:ext uri="{FF2B5EF4-FFF2-40B4-BE49-F238E27FC236}">
                <a16:creationId xmlns:a16="http://schemas.microsoft.com/office/drawing/2014/main" id="{44685BB7-6B73-49A1-AEC6-FB3825410FC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77126" y="320155"/>
            <a:ext cx="3759603" cy="3088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Zagadnienie</a:t>
            </a:r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86CFE493-A395-4FBD-A5D8-2BA757FC9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77126" y="723450"/>
            <a:ext cx="3759603" cy="700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Opis. Slajd x-x. </a:t>
            </a:r>
          </a:p>
        </p:txBody>
      </p:sp>
      <p:sp>
        <p:nvSpPr>
          <p:cNvPr id="23" name="Symbol zastępczy tekstu 9">
            <a:extLst>
              <a:ext uri="{FF2B5EF4-FFF2-40B4-BE49-F238E27FC236}">
                <a16:creationId xmlns:a16="http://schemas.microsoft.com/office/drawing/2014/main" id="{B0DDE6BB-AFFB-4785-93FB-D6E1DE549B5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95881" y="1742970"/>
            <a:ext cx="1008686" cy="1103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0" b="0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02</a:t>
            </a:r>
          </a:p>
        </p:txBody>
      </p:sp>
      <p:sp>
        <p:nvSpPr>
          <p:cNvPr id="24" name="Symbol zastępczy tekstu 9">
            <a:extLst>
              <a:ext uri="{FF2B5EF4-FFF2-40B4-BE49-F238E27FC236}">
                <a16:creationId xmlns:a16="http://schemas.microsoft.com/office/drawing/2014/main" id="{D38A9C5E-160A-442D-9958-B5F39BCB05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7126" y="1742970"/>
            <a:ext cx="3759603" cy="3088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Zagadnienie</a:t>
            </a:r>
          </a:p>
        </p:txBody>
      </p:sp>
      <p:sp>
        <p:nvSpPr>
          <p:cNvPr id="25" name="Symbol zastępczy tekstu 9">
            <a:extLst>
              <a:ext uri="{FF2B5EF4-FFF2-40B4-BE49-F238E27FC236}">
                <a16:creationId xmlns:a16="http://schemas.microsoft.com/office/drawing/2014/main" id="{6358B038-0141-4F6F-919E-EA627325BA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77126" y="2146265"/>
            <a:ext cx="3759603" cy="700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Opis. Slajd x-x. </a:t>
            </a:r>
          </a:p>
        </p:txBody>
      </p:sp>
      <p:sp>
        <p:nvSpPr>
          <p:cNvPr id="26" name="Symbol zastępczy tekstu 9">
            <a:extLst>
              <a:ext uri="{FF2B5EF4-FFF2-40B4-BE49-F238E27FC236}">
                <a16:creationId xmlns:a16="http://schemas.microsoft.com/office/drawing/2014/main" id="{2E92B50C-1D59-400B-AFE7-721C0AB2A86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95881" y="3165785"/>
            <a:ext cx="1008686" cy="1103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0" b="0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03</a:t>
            </a:r>
          </a:p>
        </p:txBody>
      </p:sp>
      <p:sp>
        <p:nvSpPr>
          <p:cNvPr id="27" name="Symbol zastępczy tekstu 9">
            <a:extLst>
              <a:ext uri="{FF2B5EF4-FFF2-40B4-BE49-F238E27FC236}">
                <a16:creationId xmlns:a16="http://schemas.microsoft.com/office/drawing/2014/main" id="{D314F67D-571E-4CE3-8406-E4A37D6CD82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977126" y="3165785"/>
            <a:ext cx="3759603" cy="3088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Zagadnienie</a:t>
            </a:r>
          </a:p>
        </p:txBody>
      </p:sp>
      <p:sp>
        <p:nvSpPr>
          <p:cNvPr id="28" name="Symbol zastępczy tekstu 9">
            <a:extLst>
              <a:ext uri="{FF2B5EF4-FFF2-40B4-BE49-F238E27FC236}">
                <a16:creationId xmlns:a16="http://schemas.microsoft.com/office/drawing/2014/main" id="{01220896-B5D2-4FA3-A948-9A48460A3DF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977126" y="3569080"/>
            <a:ext cx="3759603" cy="700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Opis. Slajd x-x. </a:t>
            </a:r>
          </a:p>
        </p:txBody>
      </p:sp>
      <p:sp>
        <p:nvSpPr>
          <p:cNvPr id="29" name="Symbol zastępczy tekstu 9">
            <a:extLst>
              <a:ext uri="{FF2B5EF4-FFF2-40B4-BE49-F238E27FC236}">
                <a16:creationId xmlns:a16="http://schemas.microsoft.com/office/drawing/2014/main" id="{151BA129-B7FE-4FA4-83FB-F37F1DFEE9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95881" y="4598167"/>
            <a:ext cx="1008686" cy="1103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0" b="0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04</a:t>
            </a:r>
          </a:p>
        </p:txBody>
      </p:sp>
      <p:sp>
        <p:nvSpPr>
          <p:cNvPr id="30" name="Symbol zastępczy tekstu 9">
            <a:extLst>
              <a:ext uri="{FF2B5EF4-FFF2-40B4-BE49-F238E27FC236}">
                <a16:creationId xmlns:a16="http://schemas.microsoft.com/office/drawing/2014/main" id="{06939BC6-9EA0-411F-9951-A90988D4D14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77126" y="4598167"/>
            <a:ext cx="3759603" cy="3088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Zagadnienie</a:t>
            </a:r>
          </a:p>
        </p:txBody>
      </p:sp>
      <p:sp>
        <p:nvSpPr>
          <p:cNvPr id="31" name="Symbol zastępczy tekstu 9">
            <a:extLst>
              <a:ext uri="{FF2B5EF4-FFF2-40B4-BE49-F238E27FC236}">
                <a16:creationId xmlns:a16="http://schemas.microsoft.com/office/drawing/2014/main" id="{F2996B06-F831-4E41-B274-8CBC2691D16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77126" y="5001462"/>
            <a:ext cx="3759603" cy="700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Opis. Slajd x-x. </a:t>
            </a:r>
          </a:p>
        </p:txBody>
      </p:sp>
      <p:sp>
        <p:nvSpPr>
          <p:cNvPr id="20" name="Symbol zastępczy obrazu 6">
            <a:extLst>
              <a:ext uri="{FF2B5EF4-FFF2-40B4-BE49-F238E27FC236}">
                <a16:creationId xmlns:a16="http://schemas.microsoft.com/office/drawing/2014/main" id="{FF019CC3-82B6-41F4-B448-CD10BD11C8B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200145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Slajd z tekstem - jedna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4" name="Straight Connector 20">
            <a:extLst>
              <a:ext uri="{FF2B5EF4-FFF2-40B4-BE49-F238E27FC236}">
                <a16:creationId xmlns:a16="http://schemas.microsoft.com/office/drawing/2014/main" id="{F0EF993D-1620-4594-9A24-9485BBB62EE4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A5092FBE-0F2D-4208-9054-DFD9455D682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9" y="955918"/>
            <a:ext cx="9932768" cy="497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treści</a:t>
            </a:r>
          </a:p>
        </p:txBody>
      </p:sp>
      <p:sp>
        <p:nvSpPr>
          <p:cNvPr id="7" name="Symbol zastępczy tekstu 9">
            <a:extLst>
              <a:ext uri="{FF2B5EF4-FFF2-40B4-BE49-F238E27FC236}">
                <a16:creationId xmlns:a16="http://schemas.microsoft.com/office/drawing/2014/main" id="{AD8D3B5E-1F75-481C-9E5C-747D700A7AE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55779" y="1926982"/>
            <a:ext cx="9932768" cy="36172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Treść tekstowa slajdu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F622595F-3EA9-4220-A0B1-3F302FA9F2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9" y="567159"/>
            <a:ext cx="9932768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tekstem</a:t>
            </a:r>
          </a:p>
        </p:txBody>
      </p:sp>
      <p:sp>
        <p:nvSpPr>
          <p:cNvPr id="9" name="Symbol zastępczy obrazu 6">
            <a:extLst>
              <a:ext uri="{FF2B5EF4-FFF2-40B4-BE49-F238E27FC236}">
                <a16:creationId xmlns:a16="http://schemas.microsoft.com/office/drawing/2014/main" id="{58B2D334-20DC-4573-8690-1874599A62F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2237311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-Slajd z tekstem - dwie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20BDD364-8FF1-40B4-BB4C-2DB55F256FF3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4" name="Straight Connector 20">
            <a:extLst>
              <a:ext uri="{FF2B5EF4-FFF2-40B4-BE49-F238E27FC236}">
                <a16:creationId xmlns:a16="http://schemas.microsoft.com/office/drawing/2014/main" id="{C1A1F89D-1987-49B8-88C9-A7E7B0DA1F6C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D9E687E0-BBD8-4502-A20C-EC314E92C5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9" y="955918"/>
            <a:ext cx="9932768" cy="497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treści</a:t>
            </a:r>
          </a:p>
        </p:txBody>
      </p:sp>
      <p:sp>
        <p:nvSpPr>
          <p:cNvPr id="6" name="Symbol zastępczy tekstu 9">
            <a:extLst>
              <a:ext uri="{FF2B5EF4-FFF2-40B4-BE49-F238E27FC236}">
                <a16:creationId xmlns:a16="http://schemas.microsoft.com/office/drawing/2014/main" id="{B03E810E-74EE-46DA-B214-13E6EF87E07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55779" y="1926982"/>
            <a:ext cx="4788000" cy="3652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Treść tekstowa slajdu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D36FA49F-4DDF-4C28-9964-B5577C2EA7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9" y="567159"/>
            <a:ext cx="9932768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tekstem</a:t>
            </a:r>
          </a:p>
        </p:txBody>
      </p:sp>
      <p:sp>
        <p:nvSpPr>
          <p:cNvPr id="8" name="Symbol zastępczy tekstu 9">
            <a:extLst>
              <a:ext uri="{FF2B5EF4-FFF2-40B4-BE49-F238E27FC236}">
                <a16:creationId xmlns:a16="http://schemas.microsoft.com/office/drawing/2014/main" id="{204CBD1A-41B1-4F01-A716-ECD6AF123E1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64000" y="1926982"/>
            <a:ext cx="4788000" cy="3652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Treść tekstowa slajdu</a:t>
            </a:r>
          </a:p>
        </p:txBody>
      </p:sp>
      <p:sp>
        <p:nvSpPr>
          <p:cNvPr id="9" name="Symbol zastępczy obrazu 6">
            <a:extLst>
              <a:ext uri="{FF2B5EF4-FFF2-40B4-BE49-F238E27FC236}">
                <a16:creationId xmlns:a16="http://schemas.microsoft.com/office/drawing/2014/main" id="{96D7BAEE-99BA-4D36-93F6-A9B24A5BAAC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327242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-Slajd z tekstem i obraz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C0576738-9BCC-41C7-9496-C1DFE7A7D163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4" name="Straight Connector 20">
            <a:extLst>
              <a:ext uri="{FF2B5EF4-FFF2-40B4-BE49-F238E27FC236}">
                <a16:creationId xmlns:a16="http://schemas.microsoft.com/office/drawing/2014/main" id="{984F5DA4-E481-462B-946D-0DE0D3685A32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48FB7916-025E-4C5F-B12C-A475AFDF88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9" y="955918"/>
            <a:ext cx="3636140" cy="12432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obrazu</a:t>
            </a:r>
          </a:p>
        </p:txBody>
      </p:sp>
      <p:sp>
        <p:nvSpPr>
          <p:cNvPr id="6" name="Symbol zastępczy tekstu 9">
            <a:extLst>
              <a:ext uri="{FF2B5EF4-FFF2-40B4-BE49-F238E27FC236}">
                <a16:creationId xmlns:a16="http://schemas.microsoft.com/office/drawing/2014/main" id="{3E82F0F9-3E4C-4426-8EB0-8A7655FBF27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55779" y="2419007"/>
            <a:ext cx="3636140" cy="32169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Opis obrazu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F81202E4-AD16-4120-987D-84E9C6F6C8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9" y="567159"/>
            <a:ext cx="10393932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tekstem i obrazem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7C90D65E-F11D-4676-A4E5-1594667A7FF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69711" y="955918"/>
            <a:ext cx="6480000" cy="46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/>
            </a:lvl1pPr>
          </a:lstStyle>
          <a:p>
            <a:endParaRPr lang="pl-PL" dirty="0"/>
          </a:p>
        </p:txBody>
      </p:sp>
      <p:sp>
        <p:nvSpPr>
          <p:cNvPr id="10" name="Symbol zastępczy obrazu 6">
            <a:extLst>
              <a:ext uri="{FF2B5EF4-FFF2-40B4-BE49-F238E27FC236}">
                <a16:creationId xmlns:a16="http://schemas.microsoft.com/office/drawing/2014/main" id="{A3F85C3A-A252-420F-A0DB-C24C896E9F2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116933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-Slajd z obraz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F0629128-CC75-471C-9185-6BB9374826EE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4" name="Straight Connector 20">
            <a:extLst>
              <a:ext uri="{FF2B5EF4-FFF2-40B4-BE49-F238E27FC236}">
                <a16:creationId xmlns:a16="http://schemas.microsoft.com/office/drawing/2014/main" id="{971E3025-F588-4F61-B301-68BBEC9400BC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7998"/>
            <a:ext cx="868101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B4EDC594-42C6-4522-B44C-33FAB6A4B63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5778" y="955918"/>
            <a:ext cx="10393931" cy="861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pl-PL" dirty="0"/>
              <a:t>Tytuł obrazu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3CBAAA5A-0890-4FE2-AD28-69F05CD72D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779" y="567159"/>
            <a:ext cx="10393932" cy="289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i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Nagłówek slajdu z obrazem</a:t>
            </a:r>
          </a:p>
        </p:txBody>
      </p:sp>
      <p:sp>
        <p:nvSpPr>
          <p:cNvPr id="8" name="Symbol zastępczy obrazu 8">
            <a:extLst>
              <a:ext uri="{FF2B5EF4-FFF2-40B4-BE49-F238E27FC236}">
                <a16:creationId xmlns:a16="http://schemas.microsoft.com/office/drawing/2014/main" id="{DCA05A83-878C-46F9-B61D-8219BC01CFC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155779" y="1916597"/>
            <a:ext cx="10393932" cy="39854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/>
            </a:lvl1pPr>
          </a:lstStyle>
          <a:p>
            <a:endParaRPr lang="pl-PL" dirty="0"/>
          </a:p>
        </p:txBody>
      </p:sp>
      <p:sp>
        <p:nvSpPr>
          <p:cNvPr id="10" name="Symbol zastępczy obrazu 6">
            <a:extLst>
              <a:ext uri="{FF2B5EF4-FFF2-40B4-BE49-F238E27FC236}">
                <a16:creationId xmlns:a16="http://schemas.microsoft.com/office/drawing/2014/main" id="{420F29F1-EF07-49DB-9420-12176AE9A55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423107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-Obraz na całą stron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04198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4" name="Symbol zastępczy obrazu 6">
            <a:extLst>
              <a:ext uri="{FF2B5EF4-FFF2-40B4-BE49-F238E27FC236}">
                <a16:creationId xmlns:a16="http://schemas.microsoft.com/office/drawing/2014/main" id="{89215120-046D-44CA-B714-B897D5D3A44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1505687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-Slajd z tekstem i obrazem - przerywn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>
            <a:extLst>
              <a:ext uri="{FF2B5EF4-FFF2-40B4-BE49-F238E27FC236}">
                <a16:creationId xmlns:a16="http://schemas.microsoft.com/office/drawing/2014/main" id="{99C4A582-E91E-4F88-9747-664697790493}"/>
              </a:ext>
            </a:extLst>
          </p:cNvPr>
          <p:cNvSpPr/>
          <p:nvPr userDrawn="1"/>
        </p:nvSpPr>
        <p:spPr>
          <a:xfrm>
            <a:off x="6096001" y="-1"/>
            <a:ext cx="6096000" cy="5301205"/>
          </a:xfrm>
          <a:prstGeom prst="rect">
            <a:avLst/>
          </a:prstGeom>
          <a:solidFill>
            <a:srgbClr val="0B2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obrazu 8">
            <a:extLst>
              <a:ext uri="{FF2B5EF4-FFF2-40B4-BE49-F238E27FC236}">
                <a16:creationId xmlns:a16="http://schemas.microsoft.com/office/drawing/2014/main" id="{3D493572-BC96-4DB1-A0FE-B4C18C7984C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01664" y="884542"/>
            <a:ext cx="6954507" cy="44166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/>
            </a:lvl1pPr>
          </a:lstStyle>
          <a:p>
            <a:endParaRPr lang="pl-PL" dirty="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291E98FD-D3FF-4235-9628-F2D9A093EDB7}"/>
              </a:ext>
            </a:extLst>
          </p:cNvPr>
          <p:cNvSpPr txBox="1"/>
          <p:nvPr userDrawn="1"/>
        </p:nvSpPr>
        <p:spPr>
          <a:xfrm>
            <a:off x="164432" y="3328973"/>
            <a:ext cx="42271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500"/>
              </a:spcAft>
            </a:pPr>
            <a:fld id="{A9B80724-4D91-4673-9A0E-25EB49A8E810}" type="slidenum">
              <a:rPr lang="en-US" sz="13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1500"/>
                </a:spcAft>
              </a:pPr>
              <a:t>‹#›</a:t>
            </a:fld>
            <a:endParaRPr lang="en-US" sz="13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cxnSp>
        <p:nvCxnSpPr>
          <p:cNvPr id="6" name="Straight Connector 20">
            <a:extLst>
              <a:ext uri="{FF2B5EF4-FFF2-40B4-BE49-F238E27FC236}">
                <a16:creationId xmlns:a16="http://schemas.microsoft.com/office/drawing/2014/main" id="{EFECF438-AEF7-4A4D-BED2-A80F3A389293}"/>
              </a:ext>
            </a:extLst>
          </p:cNvPr>
          <p:cNvCxnSpPr>
            <a:cxnSpLocks/>
          </p:cNvCxnSpPr>
          <p:nvPr userDrawn="1"/>
        </p:nvCxnSpPr>
        <p:spPr>
          <a:xfrm flipH="1">
            <a:off x="3217762" y="1472105"/>
            <a:ext cx="983902" cy="0"/>
          </a:xfrm>
          <a:prstGeom prst="line">
            <a:avLst/>
          </a:prstGeom>
          <a:ln w="44450">
            <a:solidFill>
              <a:srgbClr val="FBB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AC5385C3-A33A-4796-AEB3-1C7AFAEF5F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7632" y="884542"/>
            <a:ext cx="3119481" cy="18321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Tytuł</a:t>
            </a:r>
          </a:p>
        </p:txBody>
      </p:sp>
      <p:sp>
        <p:nvSpPr>
          <p:cNvPr id="8" name="Symbol zastępczy tekstu 9">
            <a:extLst>
              <a:ext uri="{FF2B5EF4-FFF2-40B4-BE49-F238E27FC236}">
                <a16:creationId xmlns:a16="http://schemas.microsoft.com/office/drawing/2014/main" id="{F3DBB564-A5C1-4397-91DE-9AA2D04535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7632" y="4687922"/>
            <a:ext cx="3119481" cy="850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Opis</a:t>
            </a:r>
          </a:p>
        </p:txBody>
      </p:sp>
      <p:cxnSp>
        <p:nvCxnSpPr>
          <p:cNvPr id="11" name="Straight Connector 31">
            <a:extLst>
              <a:ext uri="{FF2B5EF4-FFF2-40B4-BE49-F238E27FC236}">
                <a16:creationId xmlns:a16="http://schemas.microsoft.com/office/drawing/2014/main" id="{16A23259-D8DB-4491-9F27-A3DFF1990446}"/>
              </a:ext>
            </a:extLst>
          </p:cNvPr>
          <p:cNvCxnSpPr>
            <a:cxnSpLocks/>
          </p:cNvCxnSpPr>
          <p:nvPr userDrawn="1"/>
        </p:nvCxnSpPr>
        <p:spPr>
          <a:xfrm flipV="1">
            <a:off x="2264780" y="2950067"/>
            <a:ext cx="0" cy="1517760"/>
          </a:xfrm>
          <a:prstGeom prst="line">
            <a:avLst/>
          </a:prstGeom>
          <a:ln w="44450">
            <a:solidFill>
              <a:srgbClr val="154C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ymbol zastępczy obrazu 6">
            <a:extLst>
              <a:ext uri="{FF2B5EF4-FFF2-40B4-BE49-F238E27FC236}">
                <a16:creationId xmlns:a16="http://schemas.microsoft.com/office/drawing/2014/main" id="{E8B0AD2C-3E0E-49D9-B03E-90947286CD6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818800" y="6098539"/>
            <a:ext cx="720000" cy="7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Logo jednostki macierzystej</a:t>
            </a:r>
          </a:p>
        </p:txBody>
      </p:sp>
    </p:spTree>
    <p:extLst>
      <p:ext uri="{BB962C8B-B14F-4D97-AF65-F5344CB8AC3E}">
        <p14:creationId xmlns:p14="http://schemas.microsoft.com/office/powerpoint/2010/main" val="414246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png"/><Relationship Id="rId28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Relationship Id="rId27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 userDrawn="1"/>
        </p:nvSpPr>
        <p:spPr>
          <a:xfrm>
            <a:off x="0" y="6048000"/>
            <a:ext cx="12192000" cy="810000"/>
          </a:xfrm>
          <a:prstGeom prst="rect">
            <a:avLst/>
          </a:prstGeom>
          <a:solidFill>
            <a:srgbClr val="154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00"/>
          </a:p>
        </p:txBody>
      </p:sp>
      <p:sp>
        <p:nvSpPr>
          <p:cNvPr id="19" name="pole tekstowe 18"/>
          <p:cNvSpPr txBox="1"/>
          <p:nvPr userDrawn="1"/>
        </p:nvSpPr>
        <p:spPr>
          <a:xfrm>
            <a:off x="7764092" y="6188280"/>
            <a:ext cx="43273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spc="0" baseline="0" dirty="0">
                <a:solidFill>
                  <a:schemeClr val="bg1"/>
                </a:solidFill>
                <a:latin typeface="Barlow SCK SemiBold" panose="00000706000000000000" pitchFamily="50" charset="-18"/>
              </a:rPr>
              <a:t>69. Krynicka Konferencja Naukowa</a:t>
            </a:r>
          </a:p>
          <a:p>
            <a:r>
              <a:rPr lang="pl-PL" sz="1200" spc="0" baseline="0" dirty="0">
                <a:solidFill>
                  <a:schemeClr val="bg1"/>
                </a:solidFill>
                <a:latin typeface="Barlow SCK Light" panose="00000406000000000000" pitchFamily="50" charset="-18"/>
              </a:rPr>
              <a:t>Komitetu Inżynierii Lądowej i Wodnej PAN oraz Komitetu Nauki PZITB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4DE3289-ED77-424D-BDCD-0B32D1298E19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073" y="6048000"/>
            <a:ext cx="813019" cy="810000"/>
          </a:xfrm>
          <a:prstGeom prst="rect">
            <a:avLst/>
          </a:prstGeom>
        </p:spPr>
      </p:pic>
      <p:graphicFrame>
        <p:nvGraphicFramePr>
          <p:cNvPr id="13" name="Obiekt 12">
            <a:extLst>
              <a:ext uri="{FF2B5EF4-FFF2-40B4-BE49-F238E27FC236}">
                <a16:creationId xmlns:a16="http://schemas.microsoft.com/office/drawing/2014/main" id="{46BC44FD-8421-42C6-967A-9F1756BE2BFF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0958059"/>
              </p:ext>
            </p:extLst>
          </p:nvPr>
        </p:nvGraphicFramePr>
        <p:xfrm>
          <a:off x="1830764" y="6094815"/>
          <a:ext cx="486000" cy="4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CorelDRAW" r:id="rId24" imgW="710337" imgH="709789" progId="CorelDraw.Graphic.23">
                  <p:embed/>
                </p:oleObj>
              </mc:Choice>
              <mc:Fallback>
                <p:oleObj name="CorelDRAW" r:id="rId24" imgW="710337" imgH="709789" progId="CorelDraw.Graphic.23">
                  <p:embed/>
                  <p:pic>
                    <p:nvPicPr>
                      <p:cNvPr id="10" name="Obiekt 9">
                        <a:extLst>
                          <a:ext uri="{FF2B5EF4-FFF2-40B4-BE49-F238E27FC236}">
                            <a16:creationId xmlns:a16="http://schemas.microsoft.com/office/drawing/2014/main" id="{D8F9DBE7-3EAF-4754-8C75-11F9F279D2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830764" y="6094815"/>
                        <a:ext cx="486000" cy="4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iekt 15">
            <a:extLst>
              <a:ext uri="{FF2B5EF4-FFF2-40B4-BE49-F238E27FC236}">
                <a16:creationId xmlns:a16="http://schemas.microsoft.com/office/drawing/2014/main" id="{0F1538A9-84EE-4B8A-B7B2-EB05479594DE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85046301"/>
              </p:ext>
            </p:extLst>
          </p:nvPr>
        </p:nvGraphicFramePr>
        <p:xfrm>
          <a:off x="203292" y="6096268"/>
          <a:ext cx="486206" cy="485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CorelDRAW" r:id="rId26" imgW="3768458" imgH="3765550" progId="CorelDraw.Graphic.23">
                  <p:embed/>
                </p:oleObj>
              </mc:Choice>
              <mc:Fallback>
                <p:oleObj name="CorelDRAW" r:id="rId26" imgW="3768458" imgH="3765550" progId="CorelDraw.Graphic.23">
                  <p:embed/>
                  <p:pic>
                    <p:nvPicPr>
                      <p:cNvPr id="12" name="Obiekt 11">
                        <a:extLst>
                          <a:ext uri="{FF2B5EF4-FFF2-40B4-BE49-F238E27FC236}">
                            <a16:creationId xmlns:a16="http://schemas.microsoft.com/office/drawing/2014/main" id="{39827995-9822-4EB7-AA23-17462EDF72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03292" y="6096268"/>
                        <a:ext cx="486206" cy="4857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579F7A9-0ACD-41E0-BE9D-FA9AD628CF48}"/>
              </a:ext>
            </a:extLst>
          </p:cNvPr>
          <p:cNvSpPr txBox="1"/>
          <p:nvPr userDrawn="1"/>
        </p:nvSpPr>
        <p:spPr>
          <a:xfrm>
            <a:off x="97494" y="6541744"/>
            <a:ext cx="697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dirty="0">
                <a:solidFill>
                  <a:schemeClr val="bg1"/>
                </a:solidFill>
              </a:rPr>
              <a:t>Politechnika</a:t>
            </a:r>
          </a:p>
          <a:p>
            <a:pPr algn="ctr"/>
            <a:r>
              <a:rPr lang="pl-PL" sz="800" dirty="0">
                <a:solidFill>
                  <a:schemeClr val="bg1"/>
                </a:solidFill>
              </a:rPr>
              <a:t>Śląska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4F7E190E-BDEB-429D-A6CD-97E9A3209901}"/>
              </a:ext>
            </a:extLst>
          </p:cNvPr>
          <p:cNvSpPr txBox="1"/>
          <p:nvPr userDrawn="1"/>
        </p:nvSpPr>
        <p:spPr>
          <a:xfrm>
            <a:off x="1698416" y="6553292"/>
            <a:ext cx="750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dirty="0">
                <a:solidFill>
                  <a:schemeClr val="bg1"/>
                </a:solidFill>
              </a:rPr>
              <a:t>Wydział</a:t>
            </a:r>
          </a:p>
          <a:p>
            <a:pPr algn="ctr"/>
            <a:r>
              <a:rPr lang="pl-PL" sz="800" dirty="0">
                <a:solidFill>
                  <a:schemeClr val="bg1"/>
                </a:solidFill>
              </a:rPr>
              <a:t>Budownictwa</a:t>
            </a:r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id="{46C28009-0469-4C6C-A4BF-7F35D31FC8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24" y="6034120"/>
            <a:ext cx="593293" cy="83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2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704" r:id="rId3"/>
    <p:sldLayoutId id="2147483662" r:id="rId4"/>
    <p:sldLayoutId id="2147483700" r:id="rId5"/>
    <p:sldLayoutId id="2147483695" r:id="rId6"/>
    <p:sldLayoutId id="2147483703" r:id="rId7"/>
    <p:sldLayoutId id="2147483664" r:id="rId8"/>
    <p:sldLayoutId id="2147483705" r:id="rId9"/>
    <p:sldLayoutId id="2147483702" r:id="rId10"/>
    <p:sldLayoutId id="2147483696" r:id="rId11"/>
    <p:sldLayoutId id="2147483697" r:id="rId12"/>
    <p:sldLayoutId id="2147483698" r:id="rId13"/>
    <p:sldLayoutId id="2147483699" r:id="rId14"/>
    <p:sldLayoutId id="2147483701" r:id="rId15"/>
    <p:sldLayoutId id="2147483667" r:id="rId16"/>
    <p:sldLayoutId id="2147483668" r:id="rId17"/>
    <p:sldLayoutId id="2147483669" r:id="rId18"/>
    <p:sldLayoutId id="2147483666" r:id="rId19"/>
    <p:sldLayoutId id="2147483663" r:id="rId20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1">
          <p15:clr>
            <a:srgbClr val="F26B43"/>
          </p15:clr>
        </p15:guide>
        <p15:guide id="2" pos="1035">
          <p15:clr>
            <a:srgbClr val="F26B43"/>
          </p15:clr>
        </p15:guide>
        <p15:guide id="4" orient="horz" pos="4420">
          <p15:clr>
            <a:srgbClr val="F26B43"/>
          </p15:clr>
        </p15:guide>
        <p15:guide id="5" pos="143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1">
            <a:extLst>
              <a:ext uri="{FF2B5EF4-FFF2-40B4-BE49-F238E27FC236}">
                <a16:creationId xmlns:a16="http://schemas.microsoft.com/office/drawing/2014/main" id="{BD8D961C-2575-4B35-9611-B1091569B13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5552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000000"/>
      </a:dk2>
      <a:lt2>
        <a:srgbClr val="E4E6E8"/>
      </a:lt2>
      <a:accent1>
        <a:srgbClr val="000000"/>
      </a:accent1>
      <a:accent2>
        <a:srgbClr val="7F7F7F"/>
      </a:accent2>
      <a:accent3>
        <a:srgbClr val="A7A7A7"/>
      </a:accent3>
      <a:accent4>
        <a:srgbClr val="000000"/>
      </a:accent4>
      <a:accent5>
        <a:srgbClr val="7F7F7F"/>
      </a:accent5>
      <a:accent6>
        <a:srgbClr val="DCDDD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12" baseType="lpstr">
      <vt:lpstr>Arial</vt:lpstr>
      <vt:lpstr>Barlow SCK Light</vt:lpstr>
      <vt:lpstr>Barlow SCK SemiBold</vt:lpstr>
      <vt:lpstr>Calibri</vt:lpstr>
      <vt:lpstr>Calibri Light</vt:lpstr>
      <vt:lpstr>Montserrat Light</vt:lpstr>
      <vt:lpstr>Montserrat SemiBold</vt:lpstr>
      <vt:lpstr>Poppins</vt:lpstr>
      <vt:lpstr>Poppins SemiBold</vt:lpstr>
      <vt:lpstr>Office Theme</vt:lpstr>
      <vt:lpstr>CorelDRAW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Staszkiewicz</dc:creator>
  <cp:lastModifiedBy>Jacek Staszkiewicz</cp:lastModifiedBy>
  <cp:revision>85</cp:revision>
  <dcterms:created xsi:type="dcterms:W3CDTF">2023-09-01T10:43:45Z</dcterms:created>
  <dcterms:modified xsi:type="dcterms:W3CDTF">2025-07-21T09:01:39Z</dcterms:modified>
</cp:coreProperties>
</file>